
<file path=[Content_Types].xml><?xml version="1.0" encoding="utf-8"?>
<Types xmlns="http://schemas.openxmlformats.org/package/2006/content-types">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ppt/diagrams/data10.xml" ContentType="application/vnd.openxmlformats-officedocument.drawingml.diagramData+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49.xml" ContentType="application/vnd.openxmlformats-officedocument.presentationml.slid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drawing9.xml" ContentType="application/vnd.ms-office.drawingml.diagramDrawing+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diagrams/layout8.xml" ContentType="application/vnd.openxmlformats-officedocument.drawingml.diagramLayout+xml"/>
  <Override PartName="/ppt/diagrams/data12.xml" ContentType="application/vnd.openxmlformats-officedocument.drawingml.diagramData+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44.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diagrams/layout4.xml" ContentType="application/vnd.openxmlformats-officedocument.drawingml.diagramLayout+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40.xml" ContentType="application/vnd.openxmlformats-officedocument.presentationml.notesSlide+xml"/>
  <Override PartName="/ppt/diagrams/quickStyle12.xml" ContentType="application/vnd.openxmlformats-officedocument.drawingml.diagramStyl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diagrams/drawing2.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256" r:id="rId2"/>
    <p:sldId id="300" r:id="rId3"/>
    <p:sldId id="257" r:id="rId4"/>
    <p:sldId id="301" r:id="rId5"/>
    <p:sldId id="302" r:id="rId6"/>
    <p:sldId id="258" r:id="rId7"/>
    <p:sldId id="259" r:id="rId8"/>
    <p:sldId id="260" r:id="rId9"/>
    <p:sldId id="303" r:id="rId10"/>
    <p:sldId id="261" r:id="rId11"/>
    <p:sldId id="262" r:id="rId12"/>
    <p:sldId id="263" r:id="rId13"/>
    <p:sldId id="264" r:id="rId14"/>
    <p:sldId id="265" r:id="rId15"/>
    <p:sldId id="266" r:id="rId16"/>
    <p:sldId id="267" r:id="rId17"/>
    <p:sldId id="268" r:id="rId18"/>
    <p:sldId id="269" r:id="rId19"/>
    <p:sldId id="270" r:id="rId20"/>
    <p:sldId id="271" r:id="rId21"/>
    <p:sldId id="304" r:id="rId22"/>
    <p:sldId id="272" r:id="rId23"/>
    <p:sldId id="308" r:id="rId24"/>
    <p:sldId id="274" r:id="rId25"/>
    <p:sldId id="273" r:id="rId26"/>
    <p:sldId id="275" r:id="rId27"/>
    <p:sldId id="305" r:id="rId28"/>
    <p:sldId id="276" r:id="rId29"/>
    <p:sldId id="279" r:id="rId30"/>
    <p:sldId id="280" r:id="rId31"/>
    <p:sldId id="277" r:id="rId32"/>
    <p:sldId id="278" r:id="rId33"/>
    <p:sldId id="281" r:id="rId34"/>
    <p:sldId id="282" r:id="rId35"/>
    <p:sldId id="306" r:id="rId36"/>
    <p:sldId id="283" r:id="rId37"/>
    <p:sldId id="284" r:id="rId38"/>
    <p:sldId id="285" r:id="rId39"/>
    <p:sldId id="307" r:id="rId40"/>
    <p:sldId id="286" r:id="rId41"/>
    <p:sldId id="309" r:id="rId42"/>
    <p:sldId id="287" r:id="rId43"/>
    <p:sldId id="289" r:id="rId44"/>
    <p:sldId id="290" r:id="rId45"/>
    <p:sldId id="291" r:id="rId46"/>
    <p:sldId id="310" r:id="rId47"/>
    <p:sldId id="292" r:id="rId48"/>
    <p:sldId id="293" r:id="rId49"/>
    <p:sldId id="294" r:id="rId50"/>
    <p:sldId id="295" r:id="rId51"/>
    <p:sldId id="311" r:id="rId52"/>
    <p:sldId id="296" r:id="rId53"/>
    <p:sldId id="288" r:id="rId54"/>
    <p:sldId id="297" r:id="rId55"/>
    <p:sldId id="298" r:id="rId56"/>
    <p:sldId id="299"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9710" autoAdjust="0"/>
  </p:normalViewPr>
  <p:slideViewPr>
    <p:cSldViewPr>
      <p:cViewPr varScale="1">
        <p:scale>
          <a:sx n="34" d="100"/>
          <a:sy n="34" d="100"/>
        </p:scale>
        <p:origin x="-259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39E451-CFA5-42BD-A1B4-914A4EEBBFD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B230CD2-2507-4128-A90F-9F7E3D53B472}">
      <dgm:prSet phldrT="[Text]"/>
      <dgm:spPr/>
      <dgm:t>
        <a:bodyPr/>
        <a:lstStyle/>
        <a:p>
          <a:r>
            <a:rPr lang="en-US" dirty="0" smtClean="0"/>
            <a:t>CEO</a:t>
          </a:r>
          <a:endParaRPr lang="en-US" dirty="0"/>
        </a:p>
      </dgm:t>
    </dgm:pt>
    <dgm:pt modelId="{0C5FBE32-2931-47A5-A439-E8EBDD962AF9}" type="parTrans" cxnId="{15F0D426-A436-4F12-B152-D7C505A18B84}">
      <dgm:prSet/>
      <dgm:spPr/>
      <dgm:t>
        <a:bodyPr/>
        <a:lstStyle/>
        <a:p>
          <a:endParaRPr lang="en-US"/>
        </a:p>
      </dgm:t>
    </dgm:pt>
    <dgm:pt modelId="{4F97B9D0-2EE7-4809-BA20-15625F398D3D}" type="sibTrans" cxnId="{15F0D426-A436-4F12-B152-D7C505A18B84}">
      <dgm:prSet/>
      <dgm:spPr/>
      <dgm:t>
        <a:bodyPr/>
        <a:lstStyle/>
        <a:p>
          <a:endParaRPr lang="en-US"/>
        </a:p>
      </dgm:t>
    </dgm:pt>
    <dgm:pt modelId="{910CCDE0-DCBC-4247-8BDB-E7B73418BD74}" type="asst">
      <dgm:prSet phldrT="[Text]"/>
      <dgm:spPr/>
      <dgm:t>
        <a:bodyPr/>
        <a:lstStyle/>
        <a:p>
          <a:r>
            <a:rPr lang="en-US" dirty="0" smtClean="0"/>
            <a:t>Board</a:t>
          </a:r>
          <a:endParaRPr lang="en-US" dirty="0"/>
        </a:p>
      </dgm:t>
    </dgm:pt>
    <dgm:pt modelId="{28555F9D-E75D-449D-99E3-9E03CBE1B15E}" type="parTrans" cxnId="{46B0704C-EE9C-4847-88FB-CE9A8F187497}">
      <dgm:prSet/>
      <dgm:spPr/>
      <dgm:t>
        <a:bodyPr/>
        <a:lstStyle/>
        <a:p>
          <a:endParaRPr lang="en-US"/>
        </a:p>
      </dgm:t>
    </dgm:pt>
    <dgm:pt modelId="{EF3186FC-6BFD-490D-8077-906AB8D2A23C}" type="sibTrans" cxnId="{46B0704C-EE9C-4847-88FB-CE9A8F187497}">
      <dgm:prSet/>
      <dgm:spPr/>
      <dgm:t>
        <a:bodyPr/>
        <a:lstStyle/>
        <a:p>
          <a:endParaRPr lang="en-US"/>
        </a:p>
      </dgm:t>
    </dgm:pt>
    <dgm:pt modelId="{835E6FA7-8A3C-43C7-83AE-E6784ED3C2B0}">
      <dgm:prSet phldrT="[Text]"/>
      <dgm:spPr/>
      <dgm:t>
        <a:bodyPr/>
        <a:lstStyle/>
        <a:p>
          <a:r>
            <a:rPr lang="en-US" dirty="0" smtClean="0"/>
            <a:t>Accounting</a:t>
          </a:r>
          <a:endParaRPr lang="en-US" dirty="0"/>
        </a:p>
      </dgm:t>
    </dgm:pt>
    <dgm:pt modelId="{E816B755-CF46-46CA-B161-B46C6362500D}" type="parTrans" cxnId="{C6B8E9F5-557A-445F-97C9-836FEE572A0E}">
      <dgm:prSet/>
      <dgm:spPr/>
      <dgm:t>
        <a:bodyPr/>
        <a:lstStyle/>
        <a:p>
          <a:endParaRPr lang="en-US"/>
        </a:p>
      </dgm:t>
    </dgm:pt>
    <dgm:pt modelId="{1EEA7A66-2ED0-4781-91D4-B0326551BD7B}" type="sibTrans" cxnId="{C6B8E9F5-557A-445F-97C9-836FEE572A0E}">
      <dgm:prSet/>
      <dgm:spPr/>
      <dgm:t>
        <a:bodyPr/>
        <a:lstStyle/>
        <a:p>
          <a:endParaRPr lang="en-US"/>
        </a:p>
      </dgm:t>
    </dgm:pt>
    <dgm:pt modelId="{AACD4755-EF62-4941-8DAA-083C40E1C63F}">
      <dgm:prSet phldrT="[Text]"/>
      <dgm:spPr/>
      <dgm:t>
        <a:bodyPr/>
        <a:lstStyle/>
        <a:p>
          <a:r>
            <a:rPr lang="en-US" dirty="0" smtClean="0"/>
            <a:t>IT</a:t>
          </a:r>
          <a:endParaRPr lang="en-US" dirty="0"/>
        </a:p>
      </dgm:t>
    </dgm:pt>
    <dgm:pt modelId="{ED1DA6CE-61D8-48A0-8907-0649451A73DF}" type="parTrans" cxnId="{6DCBBC49-A596-49E0-902C-C87F3870C5CA}">
      <dgm:prSet/>
      <dgm:spPr/>
      <dgm:t>
        <a:bodyPr/>
        <a:lstStyle/>
        <a:p>
          <a:endParaRPr lang="en-US"/>
        </a:p>
      </dgm:t>
    </dgm:pt>
    <dgm:pt modelId="{4B097E34-D95C-431C-B748-390F6C9CF137}" type="sibTrans" cxnId="{6DCBBC49-A596-49E0-902C-C87F3870C5CA}">
      <dgm:prSet/>
      <dgm:spPr/>
      <dgm:t>
        <a:bodyPr/>
        <a:lstStyle/>
        <a:p>
          <a:endParaRPr lang="en-US"/>
        </a:p>
      </dgm:t>
    </dgm:pt>
    <dgm:pt modelId="{C5E2D3A5-1CBA-40D4-AFA3-828A57052A8B}">
      <dgm:prSet phldrT="[Text]"/>
      <dgm:spPr/>
      <dgm:t>
        <a:bodyPr/>
        <a:lstStyle/>
        <a:p>
          <a:r>
            <a:rPr lang="en-US" dirty="0" smtClean="0"/>
            <a:t>Sales</a:t>
          </a:r>
          <a:endParaRPr lang="en-US" dirty="0"/>
        </a:p>
      </dgm:t>
    </dgm:pt>
    <dgm:pt modelId="{C5C75F4B-385F-4D06-99CF-9264B01E81A4}" type="parTrans" cxnId="{F9ED26BA-ECBF-4906-B243-40AEB9102C3E}">
      <dgm:prSet/>
      <dgm:spPr/>
      <dgm:t>
        <a:bodyPr/>
        <a:lstStyle/>
        <a:p>
          <a:endParaRPr lang="en-US"/>
        </a:p>
      </dgm:t>
    </dgm:pt>
    <dgm:pt modelId="{D6324391-79C3-4DCA-B386-319B2A027E44}" type="sibTrans" cxnId="{F9ED26BA-ECBF-4906-B243-40AEB9102C3E}">
      <dgm:prSet/>
      <dgm:spPr/>
      <dgm:t>
        <a:bodyPr/>
        <a:lstStyle/>
        <a:p>
          <a:endParaRPr lang="en-US"/>
        </a:p>
      </dgm:t>
    </dgm:pt>
    <dgm:pt modelId="{C8C918C1-EFC3-4433-B802-B5488F87ACF6}">
      <dgm:prSet phldrT="[Text]"/>
      <dgm:spPr/>
      <dgm:t>
        <a:bodyPr/>
        <a:lstStyle/>
        <a:p>
          <a:r>
            <a:rPr lang="en-US" dirty="0" smtClean="0"/>
            <a:t>Production</a:t>
          </a:r>
          <a:endParaRPr lang="en-US" dirty="0"/>
        </a:p>
      </dgm:t>
    </dgm:pt>
    <dgm:pt modelId="{CA854E4B-C4FB-4B9C-95AF-7A5B71E48650}" type="parTrans" cxnId="{41EF4FB9-97C3-4031-A8A6-E41F9F799C76}">
      <dgm:prSet/>
      <dgm:spPr/>
      <dgm:t>
        <a:bodyPr/>
        <a:lstStyle/>
        <a:p>
          <a:endParaRPr lang="en-US"/>
        </a:p>
      </dgm:t>
    </dgm:pt>
    <dgm:pt modelId="{15519F4B-97DF-4CBD-B7EF-FCE0ACAA5EC2}" type="sibTrans" cxnId="{41EF4FB9-97C3-4031-A8A6-E41F9F799C76}">
      <dgm:prSet/>
      <dgm:spPr/>
      <dgm:t>
        <a:bodyPr/>
        <a:lstStyle/>
        <a:p>
          <a:endParaRPr lang="en-US"/>
        </a:p>
      </dgm:t>
    </dgm:pt>
    <dgm:pt modelId="{D9008F19-7821-4251-BEFA-27674F3A5ACD}" type="pres">
      <dgm:prSet presAssocID="{5239E451-CFA5-42BD-A1B4-914A4EEBBFDE}" presName="hierChild1" presStyleCnt="0">
        <dgm:presLayoutVars>
          <dgm:orgChart val="1"/>
          <dgm:chPref val="1"/>
          <dgm:dir/>
          <dgm:animOne val="branch"/>
          <dgm:animLvl val="lvl"/>
          <dgm:resizeHandles/>
        </dgm:presLayoutVars>
      </dgm:prSet>
      <dgm:spPr/>
      <dgm:t>
        <a:bodyPr/>
        <a:lstStyle/>
        <a:p>
          <a:endParaRPr lang="en-US"/>
        </a:p>
      </dgm:t>
    </dgm:pt>
    <dgm:pt modelId="{69D94ECF-0711-42F9-A6BF-86456ECA2E67}" type="pres">
      <dgm:prSet presAssocID="{FB230CD2-2507-4128-A90F-9F7E3D53B472}" presName="hierRoot1" presStyleCnt="0">
        <dgm:presLayoutVars>
          <dgm:hierBranch val="init"/>
        </dgm:presLayoutVars>
      </dgm:prSet>
      <dgm:spPr/>
    </dgm:pt>
    <dgm:pt modelId="{A0C45716-2319-4AA0-B1F4-61F1E7E120F7}" type="pres">
      <dgm:prSet presAssocID="{FB230CD2-2507-4128-A90F-9F7E3D53B472}" presName="rootComposite1" presStyleCnt="0"/>
      <dgm:spPr/>
    </dgm:pt>
    <dgm:pt modelId="{AF7D94A3-665C-410B-BBB1-2F56202F785E}" type="pres">
      <dgm:prSet presAssocID="{FB230CD2-2507-4128-A90F-9F7E3D53B472}" presName="rootText1" presStyleLbl="node0" presStyleIdx="0" presStyleCnt="1">
        <dgm:presLayoutVars>
          <dgm:chPref val="3"/>
        </dgm:presLayoutVars>
      </dgm:prSet>
      <dgm:spPr/>
      <dgm:t>
        <a:bodyPr/>
        <a:lstStyle/>
        <a:p>
          <a:endParaRPr lang="en-US"/>
        </a:p>
      </dgm:t>
    </dgm:pt>
    <dgm:pt modelId="{53EE2D4B-1A8A-4CF9-883E-2E458D49EEB1}" type="pres">
      <dgm:prSet presAssocID="{FB230CD2-2507-4128-A90F-9F7E3D53B472}" presName="rootConnector1" presStyleLbl="node1" presStyleIdx="0" presStyleCnt="0"/>
      <dgm:spPr/>
      <dgm:t>
        <a:bodyPr/>
        <a:lstStyle/>
        <a:p>
          <a:endParaRPr lang="en-US"/>
        </a:p>
      </dgm:t>
    </dgm:pt>
    <dgm:pt modelId="{2A25DDAA-0DC9-4DE1-B275-3D1F5D713954}" type="pres">
      <dgm:prSet presAssocID="{FB230CD2-2507-4128-A90F-9F7E3D53B472}" presName="hierChild2" presStyleCnt="0"/>
      <dgm:spPr/>
    </dgm:pt>
    <dgm:pt modelId="{EF0215B6-AD40-40DE-9F5D-FB96B30FCE73}" type="pres">
      <dgm:prSet presAssocID="{E816B755-CF46-46CA-B161-B46C6362500D}" presName="Name37" presStyleLbl="parChTrans1D2" presStyleIdx="0" presStyleCnt="5"/>
      <dgm:spPr/>
      <dgm:t>
        <a:bodyPr/>
        <a:lstStyle/>
        <a:p>
          <a:endParaRPr lang="en-US"/>
        </a:p>
      </dgm:t>
    </dgm:pt>
    <dgm:pt modelId="{B53AD9B5-7030-4EDF-959E-F98698DDDABF}" type="pres">
      <dgm:prSet presAssocID="{835E6FA7-8A3C-43C7-83AE-E6784ED3C2B0}" presName="hierRoot2" presStyleCnt="0">
        <dgm:presLayoutVars>
          <dgm:hierBranch val="init"/>
        </dgm:presLayoutVars>
      </dgm:prSet>
      <dgm:spPr/>
    </dgm:pt>
    <dgm:pt modelId="{D2287CE4-55C5-468F-B7FE-C97C7BF4E7A1}" type="pres">
      <dgm:prSet presAssocID="{835E6FA7-8A3C-43C7-83AE-E6784ED3C2B0}" presName="rootComposite" presStyleCnt="0"/>
      <dgm:spPr/>
    </dgm:pt>
    <dgm:pt modelId="{0006DA46-8AC2-4E72-A103-9F2BDD4E20A5}" type="pres">
      <dgm:prSet presAssocID="{835E6FA7-8A3C-43C7-83AE-E6784ED3C2B0}" presName="rootText" presStyleLbl="node2" presStyleIdx="0" presStyleCnt="4">
        <dgm:presLayoutVars>
          <dgm:chPref val="3"/>
        </dgm:presLayoutVars>
      </dgm:prSet>
      <dgm:spPr/>
      <dgm:t>
        <a:bodyPr/>
        <a:lstStyle/>
        <a:p>
          <a:endParaRPr lang="en-US"/>
        </a:p>
      </dgm:t>
    </dgm:pt>
    <dgm:pt modelId="{0B286F80-C0E3-4CC9-AB31-26BD1DC492FC}" type="pres">
      <dgm:prSet presAssocID="{835E6FA7-8A3C-43C7-83AE-E6784ED3C2B0}" presName="rootConnector" presStyleLbl="node2" presStyleIdx="0" presStyleCnt="4"/>
      <dgm:spPr/>
      <dgm:t>
        <a:bodyPr/>
        <a:lstStyle/>
        <a:p>
          <a:endParaRPr lang="en-US"/>
        </a:p>
      </dgm:t>
    </dgm:pt>
    <dgm:pt modelId="{CA76D592-8AAE-47F1-9538-1CBC065222CA}" type="pres">
      <dgm:prSet presAssocID="{835E6FA7-8A3C-43C7-83AE-E6784ED3C2B0}" presName="hierChild4" presStyleCnt="0"/>
      <dgm:spPr/>
    </dgm:pt>
    <dgm:pt modelId="{94433F5C-A4C6-477E-82D9-6136E96B07B3}" type="pres">
      <dgm:prSet presAssocID="{835E6FA7-8A3C-43C7-83AE-E6784ED3C2B0}" presName="hierChild5" presStyleCnt="0"/>
      <dgm:spPr/>
    </dgm:pt>
    <dgm:pt modelId="{1E77E80C-1921-4D91-8D03-076C23172BFA}" type="pres">
      <dgm:prSet presAssocID="{ED1DA6CE-61D8-48A0-8907-0649451A73DF}" presName="Name37" presStyleLbl="parChTrans1D2" presStyleIdx="1" presStyleCnt="5"/>
      <dgm:spPr/>
      <dgm:t>
        <a:bodyPr/>
        <a:lstStyle/>
        <a:p>
          <a:endParaRPr lang="en-US"/>
        </a:p>
      </dgm:t>
    </dgm:pt>
    <dgm:pt modelId="{A3878C33-FDB1-4107-8FBB-4E1E990DC038}" type="pres">
      <dgm:prSet presAssocID="{AACD4755-EF62-4941-8DAA-083C40E1C63F}" presName="hierRoot2" presStyleCnt="0">
        <dgm:presLayoutVars>
          <dgm:hierBranch val="init"/>
        </dgm:presLayoutVars>
      </dgm:prSet>
      <dgm:spPr/>
    </dgm:pt>
    <dgm:pt modelId="{C07855F2-7635-4B37-9381-9025789066AF}" type="pres">
      <dgm:prSet presAssocID="{AACD4755-EF62-4941-8DAA-083C40E1C63F}" presName="rootComposite" presStyleCnt="0"/>
      <dgm:spPr/>
    </dgm:pt>
    <dgm:pt modelId="{CF57C540-7521-45AA-ABE5-036E51AC5E09}" type="pres">
      <dgm:prSet presAssocID="{AACD4755-EF62-4941-8DAA-083C40E1C63F}" presName="rootText" presStyleLbl="node2" presStyleIdx="1" presStyleCnt="4">
        <dgm:presLayoutVars>
          <dgm:chPref val="3"/>
        </dgm:presLayoutVars>
      </dgm:prSet>
      <dgm:spPr/>
      <dgm:t>
        <a:bodyPr/>
        <a:lstStyle/>
        <a:p>
          <a:endParaRPr lang="en-US"/>
        </a:p>
      </dgm:t>
    </dgm:pt>
    <dgm:pt modelId="{DB564492-B8DE-477F-BB9D-951F37F3BD76}" type="pres">
      <dgm:prSet presAssocID="{AACD4755-EF62-4941-8DAA-083C40E1C63F}" presName="rootConnector" presStyleLbl="node2" presStyleIdx="1" presStyleCnt="4"/>
      <dgm:spPr/>
      <dgm:t>
        <a:bodyPr/>
        <a:lstStyle/>
        <a:p>
          <a:endParaRPr lang="en-US"/>
        </a:p>
      </dgm:t>
    </dgm:pt>
    <dgm:pt modelId="{3DAA9EEC-B912-46F6-BFFE-CBB14B9EA825}" type="pres">
      <dgm:prSet presAssocID="{AACD4755-EF62-4941-8DAA-083C40E1C63F}" presName="hierChild4" presStyleCnt="0"/>
      <dgm:spPr/>
    </dgm:pt>
    <dgm:pt modelId="{79A6A005-0C88-4E98-B0FE-C8188350309C}" type="pres">
      <dgm:prSet presAssocID="{AACD4755-EF62-4941-8DAA-083C40E1C63F}" presName="hierChild5" presStyleCnt="0"/>
      <dgm:spPr/>
    </dgm:pt>
    <dgm:pt modelId="{8EC00799-33F7-4D08-8DB4-0D5DC5EF8F24}" type="pres">
      <dgm:prSet presAssocID="{C5C75F4B-385F-4D06-99CF-9264B01E81A4}" presName="Name37" presStyleLbl="parChTrans1D2" presStyleIdx="2" presStyleCnt="5"/>
      <dgm:spPr/>
      <dgm:t>
        <a:bodyPr/>
        <a:lstStyle/>
        <a:p>
          <a:endParaRPr lang="en-US"/>
        </a:p>
      </dgm:t>
    </dgm:pt>
    <dgm:pt modelId="{EFE558CD-5BCB-4BCF-B95A-09D7236E2F6A}" type="pres">
      <dgm:prSet presAssocID="{C5E2D3A5-1CBA-40D4-AFA3-828A57052A8B}" presName="hierRoot2" presStyleCnt="0">
        <dgm:presLayoutVars>
          <dgm:hierBranch val="init"/>
        </dgm:presLayoutVars>
      </dgm:prSet>
      <dgm:spPr/>
    </dgm:pt>
    <dgm:pt modelId="{9607DB08-8302-4F03-97CF-D58EA288C451}" type="pres">
      <dgm:prSet presAssocID="{C5E2D3A5-1CBA-40D4-AFA3-828A57052A8B}" presName="rootComposite" presStyleCnt="0"/>
      <dgm:spPr/>
    </dgm:pt>
    <dgm:pt modelId="{B7EAAC48-7E39-4F76-BFE6-6008B3ADBCDD}" type="pres">
      <dgm:prSet presAssocID="{C5E2D3A5-1CBA-40D4-AFA3-828A57052A8B}" presName="rootText" presStyleLbl="node2" presStyleIdx="2" presStyleCnt="4">
        <dgm:presLayoutVars>
          <dgm:chPref val="3"/>
        </dgm:presLayoutVars>
      </dgm:prSet>
      <dgm:spPr/>
      <dgm:t>
        <a:bodyPr/>
        <a:lstStyle/>
        <a:p>
          <a:endParaRPr lang="en-US"/>
        </a:p>
      </dgm:t>
    </dgm:pt>
    <dgm:pt modelId="{D80D9459-7B20-4A51-9468-2D72C3E1153E}" type="pres">
      <dgm:prSet presAssocID="{C5E2D3A5-1CBA-40D4-AFA3-828A57052A8B}" presName="rootConnector" presStyleLbl="node2" presStyleIdx="2" presStyleCnt="4"/>
      <dgm:spPr/>
      <dgm:t>
        <a:bodyPr/>
        <a:lstStyle/>
        <a:p>
          <a:endParaRPr lang="en-US"/>
        </a:p>
      </dgm:t>
    </dgm:pt>
    <dgm:pt modelId="{456308A9-6F23-4567-B3E0-4683699629EE}" type="pres">
      <dgm:prSet presAssocID="{C5E2D3A5-1CBA-40D4-AFA3-828A57052A8B}" presName="hierChild4" presStyleCnt="0"/>
      <dgm:spPr/>
    </dgm:pt>
    <dgm:pt modelId="{AA4F9A74-1241-4902-80DF-D98ADBA43172}" type="pres">
      <dgm:prSet presAssocID="{C5E2D3A5-1CBA-40D4-AFA3-828A57052A8B}" presName="hierChild5" presStyleCnt="0"/>
      <dgm:spPr/>
    </dgm:pt>
    <dgm:pt modelId="{B8A7B06C-A7B1-4D5D-BDBF-36761504BD54}" type="pres">
      <dgm:prSet presAssocID="{CA854E4B-C4FB-4B9C-95AF-7A5B71E48650}" presName="Name37" presStyleLbl="parChTrans1D2" presStyleIdx="3" presStyleCnt="5"/>
      <dgm:spPr/>
      <dgm:t>
        <a:bodyPr/>
        <a:lstStyle/>
        <a:p>
          <a:endParaRPr lang="en-US"/>
        </a:p>
      </dgm:t>
    </dgm:pt>
    <dgm:pt modelId="{8689EC02-68D8-40CC-8D52-2B956E305A2E}" type="pres">
      <dgm:prSet presAssocID="{C8C918C1-EFC3-4433-B802-B5488F87ACF6}" presName="hierRoot2" presStyleCnt="0">
        <dgm:presLayoutVars>
          <dgm:hierBranch val="init"/>
        </dgm:presLayoutVars>
      </dgm:prSet>
      <dgm:spPr/>
    </dgm:pt>
    <dgm:pt modelId="{D1D6F6C4-9F06-4418-9DD6-C505DB318E0C}" type="pres">
      <dgm:prSet presAssocID="{C8C918C1-EFC3-4433-B802-B5488F87ACF6}" presName="rootComposite" presStyleCnt="0"/>
      <dgm:spPr/>
    </dgm:pt>
    <dgm:pt modelId="{8136A346-B463-43E4-B3ED-C0EA17D0EAEB}" type="pres">
      <dgm:prSet presAssocID="{C8C918C1-EFC3-4433-B802-B5488F87ACF6}" presName="rootText" presStyleLbl="node2" presStyleIdx="3" presStyleCnt="4">
        <dgm:presLayoutVars>
          <dgm:chPref val="3"/>
        </dgm:presLayoutVars>
      </dgm:prSet>
      <dgm:spPr/>
      <dgm:t>
        <a:bodyPr/>
        <a:lstStyle/>
        <a:p>
          <a:endParaRPr lang="en-US"/>
        </a:p>
      </dgm:t>
    </dgm:pt>
    <dgm:pt modelId="{BCB57488-00E4-4DD4-977B-D4258AD297B8}" type="pres">
      <dgm:prSet presAssocID="{C8C918C1-EFC3-4433-B802-B5488F87ACF6}" presName="rootConnector" presStyleLbl="node2" presStyleIdx="3" presStyleCnt="4"/>
      <dgm:spPr/>
      <dgm:t>
        <a:bodyPr/>
        <a:lstStyle/>
        <a:p>
          <a:endParaRPr lang="en-US"/>
        </a:p>
      </dgm:t>
    </dgm:pt>
    <dgm:pt modelId="{9728B396-1229-4DC2-882D-33B0349183BC}" type="pres">
      <dgm:prSet presAssocID="{C8C918C1-EFC3-4433-B802-B5488F87ACF6}" presName="hierChild4" presStyleCnt="0"/>
      <dgm:spPr/>
    </dgm:pt>
    <dgm:pt modelId="{63B77550-DA1A-42ED-89F7-05355EEC96B2}" type="pres">
      <dgm:prSet presAssocID="{C8C918C1-EFC3-4433-B802-B5488F87ACF6}" presName="hierChild5" presStyleCnt="0"/>
      <dgm:spPr/>
    </dgm:pt>
    <dgm:pt modelId="{6D6EE359-320F-49A0-BF0F-6D1102CEDADF}" type="pres">
      <dgm:prSet presAssocID="{FB230CD2-2507-4128-A90F-9F7E3D53B472}" presName="hierChild3" presStyleCnt="0"/>
      <dgm:spPr/>
    </dgm:pt>
    <dgm:pt modelId="{33BE39AB-8068-4F11-B74E-520FDEBB6676}" type="pres">
      <dgm:prSet presAssocID="{28555F9D-E75D-449D-99E3-9E03CBE1B15E}" presName="Name111" presStyleLbl="parChTrans1D2" presStyleIdx="4" presStyleCnt="5"/>
      <dgm:spPr/>
      <dgm:t>
        <a:bodyPr/>
        <a:lstStyle/>
        <a:p>
          <a:endParaRPr lang="en-US"/>
        </a:p>
      </dgm:t>
    </dgm:pt>
    <dgm:pt modelId="{2ACC1FA3-0AA3-4126-A900-3DB106EDDE57}" type="pres">
      <dgm:prSet presAssocID="{910CCDE0-DCBC-4247-8BDB-E7B73418BD74}" presName="hierRoot3" presStyleCnt="0">
        <dgm:presLayoutVars>
          <dgm:hierBranch val="init"/>
        </dgm:presLayoutVars>
      </dgm:prSet>
      <dgm:spPr/>
    </dgm:pt>
    <dgm:pt modelId="{37658F52-7BFE-47D9-A0C3-CDAF44AAC123}" type="pres">
      <dgm:prSet presAssocID="{910CCDE0-DCBC-4247-8BDB-E7B73418BD74}" presName="rootComposite3" presStyleCnt="0"/>
      <dgm:spPr/>
    </dgm:pt>
    <dgm:pt modelId="{A512D203-BABA-4AC2-AB23-D4138DFAED03}" type="pres">
      <dgm:prSet presAssocID="{910CCDE0-DCBC-4247-8BDB-E7B73418BD74}" presName="rootText3" presStyleLbl="asst1" presStyleIdx="0" presStyleCnt="1">
        <dgm:presLayoutVars>
          <dgm:chPref val="3"/>
        </dgm:presLayoutVars>
      </dgm:prSet>
      <dgm:spPr/>
      <dgm:t>
        <a:bodyPr/>
        <a:lstStyle/>
        <a:p>
          <a:endParaRPr lang="en-US"/>
        </a:p>
      </dgm:t>
    </dgm:pt>
    <dgm:pt modelId="{5B328194-5AAB-4F9C-A048-838D4AFC0D7E}" type="pres">
      <dgm:prSet presAssocID="{910CCDE0-DCBC-4247-8BDB-E7B73418BD74}" presName="rootConnector3" presStyleLbl="asst1" presStyleIdx="0" presStyleCnt="1"/>
      <dgm:spPr/>
      <dgm:t>
        <a:bodyPr/>
        <a:lstStyle/>
        <a:p>
          <a:endParaRPr lang="en-US"/>
        </a:p>
      </dgm:t>
    </dgm:pt>
    <dgm:pt modelId="{1B338914-05E7-4F32-9538-BE799610EA98}" type="pres">
      <dgm:prSet presAssocID="{910CCDE0-DCBC-4247-8BDB-E7B73418BD74}" presName="hierChild6" presStyleCnt="0"/>
      <dgm:spPr/>
    </dgm:pt>
    <dgm:pt modelId="{C63D4AE1-A736-4793-AC90-14062A9F81EA}" type="pres">
      <dgm:prSet presAssocID="{910CCDE0-DCBC-4247-8BDB-E7B73418BD74}" presName="hierChild7" presStyleCnt="0"/>
      <dgm:spPr/>
    </dgm:pt>
  </dgm:ptLst>
  <dgm:cxnLst>
    <dgm:cxn modelId="{46B0704C-EE9C-4847-88FB-CE9A8F187497}" srcId="{FB230CD2-2507-4128-A90F-9F7E3D53B472}" destId="{910CCDE0-DCBC-4247-8BDB-E7B73418BD74}" srcOrd="0" destOrd="0" parTransId="{28555F9D-E75D-449D-99E3-9E03CBE1B15E}" sibTransId="{EF3186FC-6BFD-490D-8077-906AB8D2A23C}"/>
    <dgm:cxn modelId="{7C99B691-DFB4-45FA-9912-142D9C3FB8C7}" type="presOf" srcId="{ED1DA6CE-61D8-48A0-8907-0649451A73DF}" destId="{1E77E80C-1921-4D91-8D03-076C23172BFA}" srcOrd="0" destOrd="0" presId="urn:microsoft.com/office/officeart/2005/8/layout/orgChart1"/>
    <dgm:cxn modelId="{8BF85D63-AEED-4916-86CC-8465D790C9B8}" type="presOf" srcId="{5239E451-CFA5-42BD-A1B4-914A4EEBBFDE}" destId="{D9008F19-7821-4251-BEFA-27674F3A5ACD}" srcOrd="0" destOrd="0" presId="urn:microsoft.com/office/officeart/2005/8/layout/orgChart1"/>
    <dgm:cxn modelId="{401C268B-DD18-4566-8B65-A587DE8CDF95}" type="presOf" srcId="{C8C918C1-EFC3-4433-B802-B5488F87ACF6}" destId="{BCB57488-00E4-4DD4-977B-D4258AD297B8}" srcOrd="1" destOrd="0" presId="urn:microsoft.com/office/officeart/2005/8/layout/orgChart1"/>
    <dgm:cxn modelId="{C6B8E9F5-557A-445F-97C9-836FEE572A0E}" srcId="{FB230CD2-2507-4128-A90F-9F7E3D53B472}" destId="{835E6FA7-8A3C-43C7-83AE-E6784ED3C2B0}" srcOrd="1" destOrd="0" parTransId="{E816B755-CF46-46CA-B161-B46C6362500D}" sibTransId="{1EEA7A66-2ED0-4781-91D4-B0326551BD7B}"/>
    <dgm:cxn modelId="{23B03491-F96F-44FD-8F30-311E039FB9EF}" type="presOf" srcId="{910CCDE0-DCBC-4247-8BDB-E7B73418BD74}" destId="{A512D203-BABA-4AC2-AB23-D4138DFAED03}" srcOrd="0" destOrd="0" presId="urn:microsoft.com/office/officeart/2005/8/layout/orgChart1"/>
    <dgm:cxn modelId="{15F0D426-A436-4F12-B152-D7C505A18B84}" srcId="{5239E451-CFA5-42BD-A1B4-914A4EEBBFDE}" destId="{FB230CD2-2507-4128-A90F-9F7E3D53B472}" srcOrd="0" destOrd="0" parTransId="{0C5FBE32-2931-47A5-A439-E8EBDD962AF9}" sibTransId="{4F97B9D0-2EE7-4809-BA20-15625F398D3D}"/>
    <dgm:cxn modelId="{AF5C31AE-3388-4582-91EC-0AE99B71D0FD}" type="presOf" srcId="{C8C918C1-EFC3-4433-B802-B5488F87ACF6}" destId="{8136A346-B463-43E4-B3ED-C0EA17D0EAEB}" srcOrd="0" destOrd="0" presId="urn:microsoft.com/office/officeart/2005/8/layout/orgChart1"/>
    <dgm:cxn modelId="{4296EE91-53F3-4B5F-B7D8-3373A1CAD304}" type="presOf" srcId="{FB230CD2-2507-4128-A90F-9F7E3D53B472}" destId="{AF7D94A3-665C-410B-BBB1-2F56202F785E}" srcOrd="0" destOrd="0" presId="urn:microsoft.com/office/officeart/2005/8/layout/orgChart1"/>
    <dgm:cxn modelId="{5C76B550-0DE3-4706-A3ED-6062BE8A29F5}" type="presOf" srcId="{FB230CD2-2507-4128-A90F-9F7E3D53B472}" destId="{53EE2D4B-1A8A-4CF9-883E-2E458D49EEB1}" srcOrd="1" destOrd="0" presId="urn:microsoft.com/office/officeart/2005/8/layout/orgChart1"/>
    <dgm:cxn modelId="{A6E08246-479C-4B31-878A-D5430EF04E35}" type="presOf" srcId="{C5E2D3A5-1CBA-40D4-AFA3-828A57052A8B}" destId="{B7EAAC48-7E39-4F76-BFE6-6008B3ADBCDD}" srcOrd="0" destOrd="0" presId="urn:microsoft.com/office/officeart/2005/8/layout/orgChart1"/>
    <dgm:cxn modelId="{105AC2B5-D5B0-4713-8C9E-A35B73B79429}" type="presOf" srcId="{835E6FA7-8A3C-43C7-83AE-E6784ED3C2B0}" destId="{0006DA46-8AC2-4E72-A103-9F2BDD4E20A5}" srcOrd="0" destOrd="0" presId="urn:microsoft.com/office/officeart/2005/8/layout/orgChart1"/>
    <dgm:cxn modelId="{D83021DE-6F58-4FFA-A589-7621A44FCACC}" type="presOf" srcId="{C5E2D3A5-1CBA-40D4-AFA3-828A57052A8B}" destId="{D80D9459-7B20-4A51-9468-2D72C3E1153E}" srcOrd="1" destOrd="0" presId="urn:microsoft.com/office/officeart/2005/8/layout/orgChart1"/>
    <dgm:cxn modelId="{F9ED26BA-ECBF-4906-B243-40AEB9102C3E}" srcId="{FB230CD2-2507-4128-A90F-9F7E3D53B472}" destId="{C5E2D3A5-1CBA-40D4-AFA3-828A57052A8B}" srcOrd="3" destOrd="0" parTransId="{C5C75F4B-385F-4D06-99CF-9264B01E81A4}" sibTransId="{D6324391-79C3-4DCA-B386-319B2A027E44}"/>
    <dgm:cxn modelId="{FEC1B1C7-E919-4BE4-B1CD-8433864996F9}" type="presOf" srcId="{910CCDE0-DCBC-4247-8BDB-E7B73418BD74}" destId="{5B328194-5AAB-4F9C-A048-838D4AFC0D7E}" srcOrd="1" destOrd="0" presId="urn:microsoft.com/office/officeart/2005/8/layout/orgChart1"/>
    <dgm:cxn modelId="{C0DAE71A-2AED-48C3-8425-5F4ED7049740}" type="presOf" srcId="{AACD4755-EF62-4941-8DAA-083C40E1C63F}" destId="{CF57C540-7521-45AA-ABE5-036E51AC5E09}" srcOrd="0" destOrd="0" presId="urn:microsoft.com/office/officeart/2005/8/layout/orgChart1"/>
    <dgm:cxn modelId="{B8A24A7C-DE8A-4173-AB35-FA046994F119}" type="presOf" srcId="{28555F9D-E75D-449D-99E3-9E03CBE1B15E}" destId="{33BE39AB-8068-4F11-B74E-520FDEBB6676}" srcOrd="0" destOrd="0" presId="urn:microsoft.com/office/officeart/2005/8/layout/orgChart1"/>
    <dgm:cxn modelId="{48D77988-61E4-4CA9-955A-55531F148B2C}" type="presOf" srcId="{E816B755-CF46-46CA-B161-B46C6362500D}" destId="{EF0215B6-AD40-40DE-9F5D-FB96B30FCE73}" srcOrd="0" destOrd="0" presId="urn:microsoft.com/office/officeart/2005/8/layout/orgChart1"/>
    <dgm:cxn modelId="{F3795380-B098-47B2-BF21-FB57FA5EBFF5}" type="presOf" srcId="{835E6FA7-8A3C-43C7-83AE-E6784ED3C2B0}" destId="{0B286F80-C0E3-4CC9-AB31-26BD1DC492FC}" srcOrd="1" destOrd="0" presId="urn:microsoft.com/office/officeart/2005/8/layout/orgChart1"/>
    <dgm:cxn modelId="{41EF4FB9-97C3-4031-A8A6-E41F9F799C76}" srcId="{FB230CD2-2507-4128-A90F-9F7E3D53B472}" destId="{C8C918C1-EFC3-4433-B802-B5488F87ACF6}" srcOrd="4" destOrd="0" parTransId="{CA854E4B-C4FB-4B9C-95AF-7A5B71E48650}" sibTransId="{15519F4B-97DF-4CBD-B7EF-FCE0ACAA5EC2}"/>
    <dgm:cxn modelId="{02A209FD-BAD3-4560-9533-21222441D2E3}" type="presOf" srcId="{CA854E4B-C4FB-4B9C-95AF-7A5B71E48650}" destId="{B8A7B06C-A7B1-4D5D-BDBF-36761504BD54}" srcOrd="0" destOrd="0" presId="urn:microsoft.com/office/officeart/2005/8/layout/orgChart1"/>
    <dgm:cxn modelId="{6DCBBC49-A596-49E0-902C-C87F3870C5CA}" srcId="{FB230CD2-2507-4128-A90F-9F7E3D53B472}" destId="{AACD4755-EF62-4941-8DAA-083C40E1C63F}" srcOrd="2" destOrd="0" parTransId="{ED1DA6CE-61D8-48A0-8907-0649451A73DF}" sibTransId="{4B097E34-D95C-431C-B748-390F6C9CF137}"/>
    <dgm:cxn modelId="{D53DFF97-B60E-4261-9CDE-A82689EF5C4E}" type="presOf" srcId="{AACD4755-EF62-4941-8DAA-083C40E1C63F}" destId="{DB564492-B8DE-477F-BB9D-951F37F3BD76}" srcOrd="1" destOrd="0" presId="urn:microsoft.com/office/officeart/2005/8/layout/orgChart1"/>
    <dgm:cxn modelId="{0DFA59BA-B693-4582-8E5D-ED2179309977}" type="presOf" srcId="{C5C75F4B-385F-4D06-99CF-9264B01E81A4}" destId="{8EC00799-33F7-4D08-8DB4-0D5DC5EF8F24}" srcOrd="0" destOrd="0" presId="urn:microsoft.com/office/officeart/2005/8/layout/orgChart1"/>
    <dgm:cxn modelId="{A5DBE70E-99A0-43FF-A630-AA01130FC888}" type="presParOf" srcId="{D9008F19-7821-4251-BEFA-27674F3A5ACD}" destId="{69D94ECF-0711-42F9-A6BF-86456ECA2E67}" srcOrd="0" destOrd="0" presId="urn:microsoft.com/office/officeart/2005/8/layout/orgChart1"/>
    <dgm:cxn modelId="{0A66CF20-7D43-4880-B659-3C328CF3E6D0}" type="presParOf" srcId="{69D94ECF-0711-42F9-A6BF-86456ECA2E67}" destId="{A0C45716-2319-4AA0-B1F4-61F1E7E120F7}" srcOrd="0" destOrd="0" presId="urn:microsoft.com/office/officeart/2005/8/layout/orgChart1"/>
    <dgm:cxn modelId="{53C2392E-8DA4-416D-A238-58FFBD80A0B8}" type="presParOf" srcId="{A0C45716-2319-4AA0-B1F4-61F1E7E120F7}" destId="{AF7D94A3-665C-410B-BBB1-2F56202F785E}" srcOrd="0" destOrd="0" presId="urn:microsoft.com/office/officeart/2005/8/layout/orgChart1"/>
    <dgm:cxn modelId="{7352F050-7C4F-4F2D-B2C6-2DA928406B0D}" type="presParOf" srcId="{A0C45716-2319-4AA0-B1F4-61F1E7E120F7}" destId="{53EE2D4B-1A8A-4CF9-883E-2E458D49EEB1}" srcOrd="1" destOrd="0" presId="urn:microsoft.com/office/officeart/2005/8/layout/orgChart1"/>
    <dgm:cxn modelId="{3DDDFCEE-23F4-45B1-A46B-B88668372278}" type="presParOf" srcId="{69D94ECF-0711-42F9-A6BF-86456ECA2E67}" destId="{2A25DDAA-0DC9-4DE1-B275-3D1F5D713954}" srcOrd="1" destOrd="0" presId="urn:microsoft.com/office/officeart/2005/8/layout/orgChart1"/>
    <dgm:cxn modelId="{C9F90CBC-CA32-4813-B087-DB27FAAE8FFA}" type="presParOf" srcId="{2A25DDAA-0DC9-4DE1-B275-3D1F5D713954}" destId="{EF0215B6-AD40-40DE-9F5D-FB96B30FCE73}" srcOrd="0" destOrd="0" presId="urn:microsoft.com/office/officeart/2005/8/layout/orgChart1"/>
    <dgm:cxn modelId="{2869CE8D-C6B5-4024-8912-590DC354CC08}" type="presParOf" srcId="{2A25DDAA-0DC9-4DE1-B275-3D1F5D713954}" destId="{B53AD9B5-7030-4EDF-959E-F98698DDDABF}" srcOrd="1" destOrd="0" presId="urn:microsoft.com/office/officeart/2005/8/layout/orgChart1"/>
    <dgm:cxn modelId="{7F6D6620-60E8-44A9-9538-2A6F37B51E40}" type="presParOf" srcId="{B53AD9B5-7030-4EDF-959E-F98698DDDABF}" destId="{D2287CE4-55C5-468F-B7FE-C97C7BF4E7A1}" srcOrd="0" destOrd="0" presId="urn:microsoft.com/office/officeart/2005/8/layout/orgChart1"/>
    <dgm:cxn modelId="{9F2E3CB0-A59E-474D-86DE-DC4056109E57}" type="presParOf" srcId="{D2287CE4-55C5-468F-B7FE-C97C7BF4E7A1}" destId="{0006DA46-8AC2-4E72-A103-9F2BDD4E20A5}" srcOrd="0" destOrd="0" presId="urn:microsoft.com/office/officeart/2005/8/layout/orgChart1"/>
    <dgm:cxn modelId="{753B840D-C470-4291-9842-E511D97CBDA6}" type="presParOf" srcId="{D2287CE4-55C5-468F-B7FE-C97C7BF4E7A1}" destId="{0B286F80-C0E3-4CC9-AB31-26BD1DC492FC}" srcOrd="1" destOrd="0" presId="urn:microsoft.com/office/officeart/2005/8/layout/orgChart1"/>
    <dgm:cxn modelId="{0C4119E5-B76D-4A8E-8B29-1A79BB5B67AD}" type="presParOf" srcId="{B53AD9B5-7030-4EDF-959E-F98698DDDABF}" destId="{CA76D592-8AAE-47F1-9538-1CBC065222CA}" srcOrd="1" destOrd="0" presId="urn:microsoft.com/office/officeart/2005/8/layout/orgChart1"/>
    <dgm:cxn modelId="{3BE8C494-B5A1-4DC5-9E50-0CCA7E1ECDEE}" type="presParOf" srcId="{B53AD9B5-7030-4EDF-959E-F98698DDDABF}" destId="{94433F5C-A4C6-477E-82D9-6136E96B07B3}" srcOrd="2" destOrd="0" presId="urn:microsoft.com/office/officeart/2005/8/layout/orgChart1"/>
    <dgm:cxn modelId="{54A22839-45EA-4502-B0DB-A48FC54A0C42}" type="presParOf" srcId="{2A25DDAA-0DC9-4DE1-B275-3D1F5D713954}" destId="{1E77E80C-1921-4D91-8D03-076C23172BFA}" srcOrd="2" destOrd="0" presId="urn:microsoft.com/office/officeart/2005/8/layout/orgChart1"/>
    <dgm:cxn modelId="{2D626819-B15C-439A-8431-889AE6281145}" type="presParOf" srcId="{2A25DDAA-0DC9-4DE1-B275-3D1F5D713954}" destId="{A3878C33-FDB1-4107-8FBB-4E1E990DC038}" srcOrd="3" destOrd="0" presId="urn:microsoft.com/office/officeart/2005/8/layout/orgChart1"/>
    <dgm:cxn modelId="{F7BF26E4-AB41-4318-B324-90F0BFBBB235}" type="presParOf" srcId="{A3878C33-FDB1-4107-8FBB-4E1E990DC038}" destId="{C07855F2-7635-4B37-9381-9025789066AF}" srcOrd="0" destOrd="0" presId="urn:microsoft.com/office/officeart/2005/8/layout/orgChart1"/>
    <dgm:cxn modelId="{02E95837-C78A-4532-992A-315A1C3035CA}" type="presParOf" srcId="{C07855F2-7635-4B37-9381-9025789066AF}" destId="{CF57C540-7521-45AA-ABE5-036E51AC5E09}" srcOrd="0" destOrd="0" presId="urn:microsoft.com/office/officeart/2005/8/layout/orgChart1"/>
    <dgm:cxn modelId="{E863B159-85AB-4187-A5A2-589DA4829D2F}" type="presParOf" srcId="{C07855F2-7635-4B37-9381-9025789066AF}" destId="{DB564492-B8DE-477F-BB9D-951F37F3BD76}" srcOrd="1" destOrd="0" presId="urn:microsoft.com/office/officeart/2005/8/layout/orgChart1"/>
    <dgm:cxn modelId="{AC1DEC50-8EFF-4867-B719-592BBEE1E5E4}" type="presParOf" srcId="{A3878C33-FDB1-4107-8FBB-4E1E990DC038}" destId="{3DAA9EEC-B912-46F6-BFFE-CBB14B9EA825}" srcOrd="1" destOrd="0" presId="urn:microsoft.com/office/officeart/2005/8/layout/orgChart1"/>
    <dgm:cxn modelId="{9B647C42-8A32-42D7-B13E-476A1F54F17A}" type="presParOf" srcId="{A3878C33-FDB1-4107-8FBB-4E1E990DC038}" destId="{79A6A005-0C88-4E98-B0FE-C8188350309C}" srcOrd="2" destOrd="0" presId="urn:microsoft.com/office/officeart/2005/8/layout/orgChart1"/>
    <dgm:cxn modelId="{C6F2B164-189D-46A7-99FC-DD95B5E83B09}" type="presParOf" srcId="{2A25DDAA-0DC9-4DE1-B275-3D1F5D713954}" destId="{8EC00799-33F7-4D08-8DB4-0D5DC5EF8F24}" srcOrd="4" destOrd="0" presId="urn:microsoft.com/office/officeart/2005/8/layout/orgChart1"/>
    <dgm:cxn modelId="{D095A2BD-D217-45D1-89AF-7CC57E3A24DB}" type="presParOf" srcId="{2A25DDAA-0DC9-4DE1-B275-3D1F5D713954}" destId="{EFE558CD-5BCB-4BCF-B95A-09D7236E2F6A}" srcOrd="5" destOrd="0" presId="urn:microsoft.com/office/officeart/2005/8/layout/orgChart1"/>
    <dgm:cxn modelId="{428EC68E-D971-4AAF-8E34-10A6B5229789}" type="presParOf" srcId="{EFE558CD-5BCB-4BCF-B95A-09D7236E2F6A}" destId="{9607DB08-8302-4F03-97CF-D58EA288C451}" srcOrd="0" destOrd="0" presId="urn:microsoft.com/office/officeart/2005/8/layout/orgChart1"/>
    <dgm:cxn modelId="{6B43DDD8-3CEC-448B-957B-CDC9DDFBBD3E}" type="presParOf" srcId="{9607DB08-8302-4F03-97CF-D58EA288C451}" destId="{B7EAAC48-7E39-4F76-BFE6-6008B3ADBCDD}" srcOrd="0" destOrd="0" presId="urn:microsoft.com/office/officeart/2005/8/layout/orgChart1"/>
    <dgm:cxn modelId="{07AF32BA-7690-41E6-BF16-E16BE6AFA480}" type="presParOf" srcId="{9607DB08-8302-4F03-97CF-D58EA288C451}" destId="{D80D9459-7B20-4A51-9468-2D72C3E1153E}" srcOrd="1" destOrd="0" presId="urn:microsoft.com/office/officeart/2005/8/layout/orgChart1"/>
    <dgm:cxn modelId="{814BF41E-6339-4913-B8CC-983FB6FAAA9C}" type="presParOf" srcId="{EFE558CD-5BCB-4BCF-B95A-09D7236E2F6A}" destId="{456308A9-6F23-4567-B3E0-4683699629EE}" srcOrd="1" destOrd="0" presId="urn:microsoft.com/office/officeart/2005/8/layout/orgChart1"/>
    <dgm:cxn modelId="{D6E8F982-8F5A-4303-A7D8-342F262CBB8A}" type="presParOf" srcId="{EFE558CD-5BCB-4BCF-B95A-09D7236E2F6A}" destId="{AA4F9A74-1241-4902-80DF-D98ADBA43172}" srcOrd="2" destOrd="0" presId="urn:microsoft.com/office/officeart/2005/8/layout/orgChart1"/>
    <dgm:cxn modelId="{B7655A63-D4B3-4426-A224-424C187DD233}" type="presParOf" srcId="{2A25DDAA-0DC9-4DE1-B275-3D1F5D713954}" destId="{B8A7B06C-A7B1-4D5D-BDBF-36761504BD54}" srcOrd="6" destOrd="0" presId="urn:microsoft.com/office/officeart/2005/8/layout/orgChart1"/>
    <dgm:cxn modelId="{00A7C9D9-3EB8-45C4-9319-D5C7DA390DAF}" type="presParOf" srcId="{2A25DDAA-0DC9-4DE1-B275-3D1F5D713954}" destId="{8689EC02-68D8-40CC-8D52-2B956E305A2E}" srcOrd="7" destOrd="0" presId="urn:microsoft.com/office/officeart/2005/8/layout/orgChart1"/>
    <dgm:cxn modelId="{EB40C62A-1CC5-4BA8-B06F-CAE258EC89EA}" type="presParOf" srcId="{8689EC02-68D8-40CC-8D52-2B956E305A2E}" destId="{D1D6F6C4-9F06-4418-9DD6-C505DB318E0C}" srcOrd="0" destOrd="0" presId="urn:microsoft.com/office/officeart/2005/8/layout/orgChart1"/>
    <dgm:cxn modelId="{A3CE76A9-2F05-4FC1-9C86-837600B95D98}" type="presParOf" srcId="{D1D6F6C4-9F06-4418-9DD6-C505DB318E0C}" destId="{8136A346-B463-43E4-B3ED-C0EA17D0EAEB}" srcOrd="0" destOrd="0" presId="urn:microsoft.com/office/officeart/2005/8/layout/orgChart1"/>
    <dgm:cxn modelId="{159E06EA-29BA-489B-921E-D65F81D888DE}" type="presParOf" srcId="{D1D6F6C4-9F06-4418-9DD6-C505DB318E0C}" destId="{BCB57488-00E4-4DD4-977B-D4258AD297B8}" srcOrd="1" destOrd="0" presId="urn:microsoft.com/office/officeart/2005/8/layout/orgChart1"/>
    <dgm:cxn modelId="{13D959A7-E0C0-4755-B9AB-6701F7070C5A}" type="presParOf" srcId="{8689EC02-68D8-40CC-8D52-2B956E305A2E}" destId="{9728B396-1229-4DC2-882D-33B0349183BC}" srcOrd="1" destOrd="0" presId="urn:microsoft.com/office/officeart/2005/8/layout/orgChart1"/>
    <dgm:cxn modelId="{DDF357A8-FECE-4127-943D-ADA1A36B521A}" type="presParOf" srcId="{8689EC02-68D8-40CC-8D52-2B956E305A2E}" destId="{63B77550-DA1A-42ED-89F7-05355EEC96B2}" srcOrd="2" destOrd="0" presId="urn:microsoft.com/office/officeart/2005/8/layout/orgChart1"/>
    <dgm:cxn modelId="{823702F0-341F-492E-A3AB-A63DA8EABE0E}" type="presParOf" srcId="{69D94ECF-0711-42F9-A6BF-86456ECA2E67}" destId="{6D6EE359-320F-49A0-BF0F-6D1102CEDADF}" srcOrd="2" destOrd="0" presId="urn:microsoft.com/office/officeart/2005/8/layout/orgChart1"/>
    <dgm:cxn modelId="{DDA33A6D-228E-4FA9-BB68-CCFD55D42420}" type="presParOf" srcId="{6D6EE359-320F-49A0-BF0F-6D1102CEDADF}" destId="{33BE39AB-8068-4F11-B74E-520FDEBB6676}" srcOrd="0" destOrd="0" presId="urn:microsoft.com/office/officeart/2005/8/layout/orgChart1"/>
    <dgm:cxn modelId="{6227D945-3A44-4EEC-8ED5-CC778BD88A4E}" type="presParOf" srcId="{6D6EE359-320F-49A0-BF0F-6D1102CEDADF}" destId="{2ACC1FA3-0AA3-4126-A900-3DB106EDDE57}" srcOrd="1" destOrd="0" presId="urn:microsoft.com/office/officeart/2005/8/layout/orgChart1"/>
    <dgm:cxn modelId="{F8993090-9894-4539-BFE1-7F0CDC135831}" type="presParOf" srcId="{2ACC1FA3-0AA3-4126-A900-3DB106EDDE57}" destId="{37658F52-7BFE-47D9-A0C3-CDAF44AAC123}" srcOrd="0" destOrd="0" presId="urn:microsoft.com/office/officeart/2005/8/layout/orgChart1"/>
    <dgm:cxn modelId="{6D602835-6BAA-488F-8E7E-59312AFFFCC8}" type="presParOf" srcId="{37658F52-7BFE-47D9-A0C3-CDAF44AAC123}" destId="{A512D203-BABA-4AC2-AB23-D4138DFAED03}" srcOrd="0" destOrd="0" presId="urn:microsoft.com/office/officeart/2005/8/layout/orgChart1"/>
    <dgm:cxn modelId="{8286AF88-CC4F-433B-99DE-7A3F4FF8B82E}" type="presParOf" srcId="{37658F52-7BFE-47D9-A0C3-CDAF44AAC123}" destId="{5B328194-5AAB-4F9C-A048-838D4AFC0D7E}" srcOrd="1" destOrd="0" presId="urn:microsoft.com/office/officeart/2005/8/layout/orgChart1"/>
    <dgm:cxn modelId="{6C155F82-812E-41E9-9898-4D3B3ECDB314}" type="presParOf" srcId="{2ACC1FA3-0AA3-4126-A900-3DB106EDDE57}" destId="{1B338914-05E7-4F32-9538-BE799610EA98}" srcOrd="1" destOrd="0" presId="urn:microsoft.com/office/officeart/2005/8/layout/orgChart1"/>
    <dgm:cxn modelId="{F3BC0774-4AA8-4C76-9936-25E37B11EBBE}" type="presParOf" srcId="{2ACC1FA3-0AA3-4126-A900-3DB106EDDE57}" destId="{C63D4AE1-A736-4793-AC90-14062A9F81EA}"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39E451-CFA5-42BD-A1B4-914A4EEBBFD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B230CD2-2507-4128-A90F-9F7E3D53B472}">
      <dgm:prSet phldrT="[Text]"/>
      <dgm:spPr/>
      <dgm:t>
        <a:bodyPr/>
        <a:lstStyle/>
        <a:p>
          <a:r>
            <a:rPr lang="en-US" dirty="0" smtClean="0"/>
            <a:t>CEO</a:t>
          </a:r>
          <a:endParaRPr lang="en-US" dirty="0"/>
        </a:p>
      </dgm:t>
    </dgm:pt>
    <dgm:pt modelId="{0C5FBE32-2931-47A5-A439-E8EBDD962AF9}" type="parTrans" cxnId="{15F0D426-A436-4F12-B152-D7C505A18B84}">
      <dgm:prSet/>
      <dgm:spPr/>
      <dgm:t>
        <a:bodyPr/>
        <a:lstStyle/>
        <a:p>
          <a:endParaRPr lang="en-US"/>
        </a:p>
      </dgm:t>
    </dgm:pt>
    <dgm:pt modelId="{4F97B9D0-2EE7-4809-BA20-15625F398D3D}" type="sibTrans" cxnId="{15F0D426-A436-4F12-B152-D7C505A18B84}">
      <dgm:prSet/>
      <dgm:spPr/>
      <dgm:t>
        <a:bodyPr/>
        <a:lstStyle/>
        <a:p>
          <a:endParaRPr lang="en-US"/>
        </a:p>
      </dgm:t>
    </dgm:pt>
    <dgm:pt modelId="{910CCDE0-DCBC-4247-8BDB-E7B73418BD74}" type="asst">
      <dgm:prSet phldrT="[Text]"/>
      <dgm:spPr/>
      <dgm:t>
        <a:bodyPr/>
        <a:lstStyle/>
        <a:p>
          <a:r>
            <a:rPr lang="en-US" dirty="0" smtClean="0"/>
            <a:t>Board</a:t>
          </a:r>
          <a:endParaRPr lang="en-US" dirty="0"/>
        </a:p>
      </dgm:t>
    </dgm:pt>
    <dgm:pt modelId="{28555F9D-E75D-449D-99E3-9E03CBE1B15E}" type="parTrans" cxnId="{46B0704C-EE9C-4847-88FB-CE9A8F187497}">
      <dgm:prSet/>
      <dgm:spPr/>
      <dgm:t>
        <a:bodyPr/>
        <a:lstStyle/>
        <a:p>
          <a:endParaRPr lang="en-US"/>
        </a:p>
      </dgm:t>
    </dgm:pt>
    <dgm:pt modelId="{EF3186FC-6BFD-490D-8077-906AB8D2A23C}" type="sibTrans" cxnId="{46B0704C-EE9C-4847-88FB-CE9A8F187497}">
      <dgm:prSet/>
      <dgm:spPr/>
      <dgm:t>
        <a:bodyPr/>
        <a:lstStyle/>
        <a:p>
          <a:endParaRPr lang="en-US"/>
        </a:p>
      </dgm:t>
    </dgm:pt>
    <dgm:pt modelId="{835E6FA7-8A3C-43C7-83AE-E6784ED3C2B0}">
      <dgm:prSet phldrT="[Text]"/>
      <dgm:spPr/>
      <dgm:t>
        <a:bodyPr/>
        <a:lstStyle/>
        <a:p>
          <a:r>
            <a:rPr lang="en-US" dirty="0" smtClean="0"/>
            <a:t>Accounting</a:t>
          </a:r>
          <a:endParaRPr lang="en-US" dirty="0"/>
        </a:p>
      </dgm:t>
    </dgm:pt>
    <dgm:pt modelId="{E816B755-CF46-46CA-B161-B46C6362500D}" type="parTrans" cxnId="{C6B8E9F5-557A-445F-97C9-836FEE572A0E}">
      <dgm:prSet/>
      <dgm:spPr/>
      <dgm:t>
        <a:bodyPr/>
        <a:lstStyle/>
        <a:p>
          <a:endParaRPr lang="en-US"/>
        </a:p>
      </dgm:t>
    </dgm:pt>
    <dgm:pt modelId="{1EEA7A66-2ED0-4781-91D4-B0326551BD7B}" type="sibTrans" cxnId="{C6B8E9F5-557A-445F-97C9-836FEE572A0E}">
      <dgm:prSet/>
      <dgm:spPr/>
      <dgm:t>
        <a:bodyPr/>
        <a:lstStyle/>
        <a:p>
          <a:endParaRPr lang="en-US"/>
        </a:p>
      </dgm:t>
    </dgm:pt>
    <dgm:pt modelId="{AACD4755-EF62-4941-8DAA-083C40E1C63F}">
      <dgm:prSet phldrT="[Text]"/>
      <dgm:spPr/>
      <dgm:t>
        <a:bodyPr/>
        <a:lstStyle/>
        <a:p>
          <a:r>
            <a:rPr lang="en-US" dirty="0" smtClean="0"/>
            <a:t>IT</a:t>
          </a:r>
          <a:endParaRPr lang="en-US" dirty="0"/>
        </a:p>
      </dgm:t>
    </dgm:pt>
    <dgm:pt modelId="{ED1DA6CE-61D8-48A0-8907-0649451A73DF}" type="parTrans" cxnId="{6DCBBC49-A596-49E0-902C-C87F3870C5CA}">
      <dgm:prSet/>
      <dgm:spPr/>
      <dgm:t>
        <a:bodyPr/>
        <a:lstStyle/>
        <a:p>
          <a:endParaRPr lang="en-US"/>
        </a:p>
      </dgm:t>
    </dgm:pt>
    <dgm:pt modelId="{4B097E34-D95C-431C-B748-390F6C9CF137}" type="sibTrans" cxnId="{6DCBBC49-A596-49E0-902C-C87F3870C5CA}">
      <dgm:prSet/>
      <dgm:spPr/>
      <dgm:t>
        <a:bodyPr/>
        <a:lstStyle/>
        <a:p>
          <a:endParaRPr lang="en-US"/>
        </a:p>
      </dgm:t>
    </dgm:pt>
    <dgm:pt modelId="{C5E2D3A5-1CBA-40D4-AFA3-828A57052A8B}">
      <dgm:prSet phldrT="[Text]"/>
      <dgm:spPr/>
      <dgm:t>
        <a:bodyPr/>
        <a:lstStyle/>
        <a:p>
          <a:r>
            <a:rPr lang="en-US" dirty="0" smtClean="0"/>
            <a:t>Sales</a:t>
          </a:r>
          <a:endParaRPr lang="en-US" dirty="0"/>
        </a:p>
      </dgm:t>
    </dgm:pt>
    <dgm:pt modelId="{C5C75F4B-385F-4D06-99CF-9264B01E81A4}" type="parTrans" cxnId="{F9ED26BA-ECBF-4906-B243-40AEB9102C3E}">
      <dgm:prSet/>
      <dgm:spPr/>
      <dgm:t>
        <a:bodyPr/>
        <a:lstStyle/>
        <a:p>
          <a:endParaRPr lang="en-US"/>
        </a:p>
      </dgm:t>
    </dgm:pt>
    <dgm:pt modelId="{D6324391-79C3-4DCA-B386-319B2A027E44}" type="sibTrans" cxnId="{F9ED26BA-ECBF-4906-B243-40AEB9102C3E}">
      <dgm:prSet/>
      <dgm:spPr/>
      <dgm:t>
        <a:bodyPr/>
        <a:lstStyle/>
        <a:p>
          <a:endParaRPr lang="en-US"/>
        </a:p>
      </dgm:t>
    </dgm:pt>
    <dgm:pt modelId="{C8C918C1-EFC3-4433-B802-B5488F87ACF6}">
      <dgm:prSet phldrT="[Text]"/>
      <dgm:spPr/>
      <dgm:t>
        <a:bodyPr/>
        <a:lstStyle/>
        <a:p>
          <a:r>
            <a:rPr lang="en-US" dirty="0" smtClean="0"/>
            <a:t>Production</a:t>
          </a:r>
          <a:endParaRPr lang="en-US" dirty="0"/>
        </a:p>
      </dgm:t>
    </dgm:pt>
    <dgm:pt modelId="{CA854E4B-C4FB-4B9C-95AF-7A5B71E48650}" type="parTrans" cxnId="{41EF4FB9-97C3-4031-A8A6-E41F9F799C76}">
      <dgm:prSet/>
      <dgm:spPr/>
      <dgm:t>
        <a:bodyPr/>
        <a:lstStyle/>
        <a:p>
          <a:endParaRPr lang="en-US"/>
        </a:p>
      </dgm:t>
    </dgm:pt>
    <dgm:pt modelId="{15519F4B-97DF-4CBD-B7EF-FCE0ACAA5EC2}" type="sibTrans" cxnId="{41EF4FB9-97C3-4031-A8A6-E41F9F799C76}">
      <dgm:prSet/>
      <dgm:spPr/>
      <dgm:t>
        <a:bodyPr/>
        <a:lstStyle/>
        <a:p>
          <a:endParaRPr lang="en-US"/>
        </a:p>
      </dgm:t>
    </dgm:pt>
    <dgm:pt modelId="{D9008F19-7821-4251-BEFA-27674F3A5ACD}" type="pres">
      <dgm:prSet presAssocID="{5239E451-CFA5-42BD-A1B4-914A4EEBBFDE}" presName="hierChild1" presStyleCnt="0">
        <dgm:presLayoutVars>
          <dgm:orgChart val="1"/>
          <dgm:chPref val="1"/>
          <dgm:dir/>
          <dgm:animOne val="branch"/>
          <dgm:animLvl val="lvl"/>
          <dgm:resizeHandles/>
        </dgm:presLayoutVars>
      </dgm:prSet>
      <dgm:spPr/>
      <dgm:t>
        <a:bodyPr/>
        <a:lstStyle/>
        <a:p>
          <a:endParaRPr lang="en-US"/>
        </a:p>
      </dgm:t>
    </dgm:pt>
    <dgm:pt modelId="{69D94ECF-0711-42F9-A6BF-86456ECA2E67}" type="pres">
      <dgm:prSet presAssocID="{FB230CD2-2507-4128-A90F-9F7E3D53B472}" presName="hierRoot1" presStyleCnt="0">
        <dgm:presLayoutVars>
          <dgm:hierBranch val="init"/>
        </dgm:presLayoutVars>
      </dgm:prSet>
      <dgm:spPr/>
    </dgm:pt>
    <dgm:pt modelId="{A0C45716-2319-4AA0-B1F4-61F1E7E120F7}" type="pres">
      <dgm:prSet presAssocID="{FB230CD2-2507-4128-A90F-9F7E3D53B472}" presName="rootComposite1" presStyleCnt="0"/>
      <dgm:spPr/>
    </dgm:pt>
    <dgm:pt modelId="{AF7D94A3-665C-410B-BBB1-2F56202F785E}" type="pres">
      <dgm:prSet presAssocID="{FB230CD2-2507-4128-A90F-9F7E3D53B472}" presName="rootText1" presStyleLbl="node0" presStyleIdx="0" presStyleCnt="1">
        <dgm:presLayoutVars>
          <dgm:chPref val="3"/>
        </dgm:presLayoutVars>
      </dgm:prSet>
      <dgm:spPr/>
      <dgm:t>
        <a:bodyPr/>
        <a:lstStyle/>
        <a:p>
          <a:endParaRPr lang="en-US"/>
        </a:p>
      </dgm:t>
    </dgm:pt>
    <dgm:pt modelId="{53EE2D4B-1A8A-4CF9-883E-2E458D49EEB1}" type="pres">
      <dgm:prSet presAssocID="{FB230CD2-2507-4128-A90F-9F7E3D53B472}" presName="rootConnector1" presStyleLbl="node1" presStyleIdx="0" presStyleCnt="0"/>
      <dgm:spPr/>
      <dgm:t>
        <a:bodyPr/>
        <a:lstStyle/>
        <a:p>
          <a:endParaRPr lang="en-US"/>
        </a:p>
      </dgm:t>
    </dgm:pt>
    <dgm:pt modelId="{2A25DDAA-0DC9-4DE1-B275-3D1F5D713954}" type="pres">
      <dgm:prSet presAssocID="{FB230CD2-2507-4128-A90F-9F7E3D53B472}" presName="hierChild2" presStyleCnt="0"/>
      <dgm:spPr/>
    </dgm:pt>
    <dgm:pt modelId="{EF0215B6-AD40-40DE-9F5D-FB96B30FCE73}" type="pres">
      <dgm:prSet presAssocID="{E816B755-CF46-46CA-B161-B46C6362500D}" presName="Name37" presStyleLbl="parChTrans1D2" presStyleIdx="0" presStyleCnt="5"/>
      <dgm:spPr/>
      <dgm:t>
        <a:bodyPr/>
        <a:lstStyle/>
        <a:p>
          <a:endParaRPr lang="en-US"/>
        </a:p>
      </dgm:t>
    </dgm:pt>
    <dgm:pt modelId="{B53AD9B5-7030-4EDF-959E-F98698DDDABF}" type="pres">
      <dgm:prSet presAssocID="{835E6FA7-8A3C-43C7-83AE-E6784ED3C2B0}" presName="hierRoot2" presStyleCnt="0">
        <dgm:presLayoutVars>
          <dgm:hierBranch val="init"/>
        </dgm:presLayoutVars>
      </dgm:prSet>
      <dgm:spPr/>
    </dgm:pt>
    <dgm:pt modelId="{D2287CE4-55C5-468F-B7FE-C97C7BF4E7A1}" type="pres">
      <dgm:prSet presAssocID="{835E6FA7-8A3C-43C7-83AE-E6784ED3C2B0}" presName="rootComposite" presStyleCnt="0"/>
      <dgm:spPr/>
    </dgm:pt>
    <dgm:pt modelId="{0006DA46-8AC2-4E72-A103-9F2BDD4E20A5}" type="pres">
      <dgm:prSet presAssocID="{835E6FA7-8A3C-43C7-83AE-E6784ED3C2B0}" presName="rootText" presStyleLbl="node2" presStyleIdx="0" presStyleCnt="4">
        <dgm:presLayoutVars>
          <dgm:chPref val="3"/>
        </dgm:presLayoutVars>
      </dgm:prSet>
      <dgm:spPr/>
      <dgm:t>
        <a:bodyPr/>
        <a:lstStyle/>
        <a:p>
          <a:endParaRPr lang="en-US"/>
        </a:p>
      </dgm:t>
    </dgm:pt>
    <dgm:pt modelId="{0B286F80-C0E3-4CC9-AB31-26BD1DC492FC}" type="pres">
      <dgm:prSet presAssocID="{835E6FA7-8A3C-43C7-83AE-E6784ED3C2B0}" presName="rootConnector" presStyleLbl="node2" presStyleIdx="0" presStyleCnt="4"/>
      <dgm:spPr/>
      <dgm:t>
        <a:bodyPr/>
        <a:lstStyle/>
        <a:p>
          <a:endParaRPr lang="en-US"/>
        </a:p>
      </dgm:t>
    </dgm:pt>
    <dgm:pt modelId="{CA76D592-8AAE-47F1-9538-1CBC065222CA}" type="pres">
      <dgm:prSet presAssocID="{835E6FA7-8A3C-43C7-83AE-E6784ED3C2B0}" presName="hierChild4" presStyleCnt="0"/>
      <dgm:spPr/>
    </dgm:pt>
    <dgm:pt modelId="{94433F5C-A4C6-477E-82D9-6136E96B07B3}" type="pres">
      <dgm:prSet presAssocID="{835E6FA7-8A3C-43C7-83AE-E6784ED3C2B0}" presName="hierChild5" presStyleCnt="0"/>
      <dgm:spPr/>
    </dgm:pt>
    <dgm:pt modelId="{1E77E80C-1921-4D91-8D03-076C23172BFA}" type="pres">
      <dgm:prSet presAssocID="{ED1DA6CE-61D8-48A0-8907-0649451A73DF}" presName="Name37" presStyleLbl="parChTrans1D2" presStyleIdx="1" presStyleCnt="5"/>
      <dgm:spPr/>
      <dgm:t>
        <a:bodyPr/>
        <a:lstStyle/>
        <a:p>
          <a:endParaRPr lang="en-US"/>
        </a:p>
      </dgm:t>
    </dgm:pt>
    <dgm:pt modelId="{A3878C33-FDB1-4107-8FBB-4E1E990DC038}" type="pres">
      <dgm:prSet presAssocID="{AACD4755-EF62-4941-8DAA-083C40E1C63F}" presName="hierRoot2" presStyleCnt="0">
        <dgm:presLayoutVars>
          <dgm:hierBranch val="init"/>
        </dgm:presLayoutVars>
      </dgm:prSet>
      <dgm:spPr/>
    </dgm:pt>
    <dgm:pt modelId="{C07855F2-7635-4B37-9381-9025789066AF}" type="pres">
      <dgm:prSet presAssocID="{AACD4755-EF62-4941-8DAA-083C40E1C63F}" presName="rootComposite" presStyleCnt="0"/>
      <dgm:spPr/>
    </dgm:pt>
    <dgm:pt modelId="{CF57C540-7521-45AA-ABE5-036E51AC5E09}" type="pres">
      <dgm:prSet presAssocID="{AACD4755-EF62-4941-8DAA-083C40E1C63F}" presName="rootText" presStyleLbl="node2" presStyleIdx="1" presStyleCnt="4">
        <dgm:presLayoutVars>
          <dgm:chPref val="3"/>
        </dgm:presLayoutVars>
      </dgm:prSet>
      <dgm:spPr/>
      <dgm:t>
        <a:bodyPr/>
        <a:lstStyle/>
        <a:p>
          <a:endParaRPr lang="en-US"/>
        </a:p>
      </dgm:t>
    </dgm:pt>
    <dgm:pt modelId="{DB564492-B8DE-477F-BB9D-951F37F3BD76}" type="pres">
      <dgm:prSet presAssocID="{AACD4755-EF62-4941-8DAA-083C40E1C63F}" presName="rootConnector" presStyleLbl="node2" presStyleIdx="1" presStyleCnt="4"/>
      <dgm:spPr/>
      <dgm:t>
        <a:bodyPr/>
        <a:lstStyle/>
        <a:p>
          <a:endParaRPr lang="en-US"/>
        </a:p>
      </dgm:t>
    </dgm:pt>
    <dgm:pt modelId="{3DAA9EEC-B912-46F6-BFFE-CBB14B9EA825}" type="pres">
      <dgm:prSet presAssocID="{AACD4755-EF62-4941-8DAA-083C40E1C63F}" presName="hierChild4" presStyleCnt="0"/>
      <dgm:spPr/>
    </dgm:pt>
    <dgm:pt modelId="{79A6A005-0C88-4E98-B0FE-C8188350309C}" type="pres">
      <dgm:prSet presAssocID="{AACD4755-EF62-4941-8DAA-083C40E1C63F}" presName="hierChild5" presStyleCnt="0"/>
      <dgm:spPr/>
    </dgm:pt>
    <dgm:pt modelId="{8EC00799-33F7-4D08-8DB4-0D5DC5EF8F24}" type="pres">
      <dgm:prSet presAssocID="{C5C75F4B-385F-4D06-99CF-9264B01E81A4}" presName="Name37" presStyleLbl="parChTrans1D2" presStyleIdx="2" presStyleCnt="5"/>
      <dgm:spPr/>
      <dgm:t>
        <a:bodyPr/>
        <a:lstStyle/>
        <a:p>
          <a:endParaRPr lang="en-US"/>
        </a:p>
      </dgm:t>
    </dgm:pt>
    <dgm:pt modelId="{EFE558CD-5BCB-4BCF-B95A-09D7236E2F6A}" type="pres">
      <dgm:prSet presAssocID="{C5E2D3A5-1CBA-40D4-AFA3-828A57052A8B}" presName="hierRoot2" presStyleCnt="0">
        <dgm:presLayoutVars>
          <dgm:hierBranch val="init"/>
        </dgm:presLayoutVars>
      </dgm:prSet>
      <dgm:spPr/>
    </dgm:pt>
    <dgm:pt modelId="{9607DB08-8302-4F03-97CF-D58EA288C451}" type="pres">
      <dgm:prSet presAssocID="{C5E2D3A5-1CBA-40D4-AFA3-828A57052A8B}" presName="rootComposite" presStyleCnt="0"/>
      <dgm:spPr/>
    </dgm:pt>
    <dgm:pt modelId="{B7EAAC48-7E39-4F76-BFE6-6008B3ADBCDD}" type="pres">
      <dgm:prSet presAssocID="{C5E2D3A5-1CBA-40D4-AFA3-828A57052A8B}" presName="rootText" presStyleLbl="node2" presStyleIdx="2" presStyleCnt="4">
        <dgm:presLayoutVars>
          <dgm:chPref val="3"/>
        </dgm:presLayoutVars>
      </dgm:prSet>
      <dgm:spPr/>
      <dgm:t>
        <a:bodyPr/>
        <a:lstStyle/>
        <a:p>
          <a:endParaRPr lang="en-US"/>
        </a:p>
      </dgm:t>
    </dgm:pt>
    <dgm:pt modelId="{D80D9459-7B20-4A51-9468-2D72C3E1153E}" type="pres">
      <dgm:prSet presAssocID="{C5E2D3A5-1CBA-40D4-AFA3-828A57052A8B}" presName="rootConnector" presStyleLbl="node2" presStyleIdx="2" presStyleCnt="4"/>
      <dgm:spPr/>
      <dgm:t>
        <a:bodyPr/>
        <a:lstStyle/>
        <a:p>
          <a:endParaRPr lang="en-US"/>
        </a:p>
      </dgm:t>
    </dgm:pt>
    <dgm:pt modelId="{456308A9-6F23-4567-B3E0-4683699629EE}" type="pres">
      <dgm:prSet presAssocID="{C5E2D3A5-1CBA-40D4-AFA3-828A57052A8B}" presName="hierChild4" presStyleCnt="0"/>
      <dgm:spPr/>
    </dgm:pt>
    <dgm:pt modelId="{AA4F9A74-1241-4902-80DF-D98ADBA43172}" type="pres">
      <dgm:prSet presAssocID="{C5E2D3A5-1CBA-40D4-AFA3-828A57052A8B}" presName="hierChild5" presStyleCnt="0"/>
      <dgm:spPr/>
    </dgm:pt>
    <dgm:pt modelId="{B8A7B06C-A7B1-4D5D-BDBF-36761504BD54}" type="pres">
      <dgm:prSet presAssocID="{CA854E4B-C4FB-4B9C-95AF-7A5B71E48650}" presName="Name37" presStyleLbl="parChTrans1D2" presStyleIdx="3" presStyleCnt="5"/>
      <dgm:spPr/>
      <dgm:t>
        <a:bodyPr/>
        <a:lstStyle/>
        <a:p>
          <a:endParaRPr lang="en-US"/>
        </a:p>
      </dgm:t>
    </dgm:pt>
    <dgm:pt modelId="{8689EC02-68D8-40CC-8D52-2B956E305A2E}" type="pres">
      <dgm:prSet presAssocID="{C8C918C1-EFC3-4433-B802-B5488F87ACF6}" presName="hierRoot2" presStyleCnt="0">
        <dgm:presLayoutVars>
          <dgm:hierBranch val="init"/>
        </dgm:presLayoutVars>
      </dgm:prSet>
      <dgm:spPr/>
    </dgm:pt>
    <dgm:pt modelId="{D1D6F6C4-9F06-4418-9DD6-C505DB318E0C}" type="pres">
      <dgm:prSet presAssocID="{C8C918C1-EFC3-4433-B802-B5488F87ACF6}" presName="rootComposite" presStyleCnt="0"/>
      <dgm:spPr/>
    </dgm:pt>
    <dgm:pt modelId="{8136A346-B463-43E4-B3ED-C0EA17D0EAEB}" type="pres">
      <dgm:prSet presAssocID="{C8C918C1-EFC3-4433-B802-B5488F87ACF6}" presName="rootText" presStyleLbl="node2" presStyleIdx="3" presStyleCnt="4">
        <dgm:presLayoutVars>
          <dgm:chPref val="3"/>
        </dgm:presLayoutVars>
      </dgm:prSet>
      <dgm:spPr/>
      <dgm:t>
        <a:bodyPr/>
        <a:lstStyle/>
        <a:p>
          <a:endParaRPr lang="en-US"/>
        </a:p>
      </dgm:t>
    </dgm:pt>
    <dgm:pt modelId="{BCB57488-00E4-4DD4-977B-D4258AD297B8}" type="pres">
      <dgm:prSet presAssocID="{C8C918C1-EFC3-4433-B802-B5488F87ACF6}" presName="rootConnector" presStyleLbl="node2" presStyleIdx="3" presStyleCnt="4"/>
      <dgm:spPr/>
      <dgm:t>
        <a:bodyPr/>
        <a:lstStyle/>
        <a:p>
          <a:endParaRPr lang="en-US"/>
        </a:p>
      </dgm:t>
    </dgm:pt>
    <dgm:pt modelId="{9728B396-1229-4DC2-882D-33B0349183BC}" type="pres">
      <dgm:prSet presAssocID="{C8C918C1-EFC3-4433-B802-B5488F87ACF6}" presName="hierChild4" presStyleCnt="0"/>
      <dgm:spPr/>
    </dgm:pt>
    <dgm:pt modelId="{63B77550-DA1A-42ED-89F7-05355EEC96B2}" type="pres">
      <dgm:prSet presAssocID="{C8C918C1-EFC3-4433-B802-B5488F87ACF6}" presName="hierChild5" presStyleCnt="0"/>
      <dgm:spPr/>
    </dgm:pt>
    <dgm:pt modelId="{6D6EE359-320F-49A0-BF0F-6D1102CEDADF}" type="pres">
      <dgm:prSet presAssocID="{FB230CD2-2507-4128-A90F-9F7E3D53B472}" presName="hierChild3" presStyleCnt="0"/>
      <dgm:spPr/>
    </dgm:pt>
    <dgm:pt modelId="{33BE39AB-8068-4F11-B74E-520FDEBB6676}" type="pres">
      <dgm:prSet presAssocID="{28555F9D-E75D-449D-99E3-9E03CBE1B15E}" presName="Name111" presStyleLbl="parChTrans1D2" presStyleIdx="4" presStyleCnt="5"/>
      <dgm:spPr/>
      <dgm:t>
        <a:bodyPr/>
        <a:lstStyle/>
        <a:p>
          <a:endParaRPr lang="en-US"/>
        </a:p>
      </dgm:t>
    </dgm:pt>
    <dgm:pt modelId="{2ACC1FA3-0AA3-4126-A900-3DB106EDDE57}" type="pres">
      <dgm:prSet presAssocID="{910CCDE0-DCBC-4247-8BDB-E7B73418BD74}" presName="hierRoot3" presStyleCnt="0">
        <dgm:presLayoutVars>
          <dgm:hierBranch val="init"/>
        </dgm:presLayoutVars>
      </dgm:prSet>
      <dgm:spPr/>
    </dgm:pt>
    <dgm:pt modelId="{37658F52-7BFE-47D9-A0C3-CDAF44AAC123}" type="pres">
      <dgm:prSet presAssocID="{910CCDE0-DCBC-4247-8BDB-E7B73418BD74}" presName="rootComposite3" presStyleCnt="0"/>
      <dgm:spPr/>
    </dgm:pt>
    <dgm:pt modelId="{A512D203-BABA-4AC2-AB23-D4138DFAED03}" type="pres">
      <dgm:prSet presAssocID="{910CCDE0-DCBC-4247-8BDB-E7B73418BD74}" presName="rootText3" presStyleLbl="asst1" presStyleIdx="0" presStyleCnt="1">
        <dgm:presLayoutVars>
          <dgm:chPref val="3"/>
        </dgm:presLayoutVars>
      </dgm:prSet>
      <dgm:spPr/>
      <dgm:t>
        <a:bodyPr/>
        <a:lstStyle/>
        <a:p>
          <a:endParaRPr lang="en-US"/>
        </a:p>
      </dgm:t>
    </dgm:pt>
    <dgm:pt modelId="{5B328194-5AAB-4F9C-A048-838D4AFC0D7E}" type="pres">
      <dgm:prSet presAssocID="{910CCDE0-DCBC-4247-8BDB-E7B73418BD74}" presName="rootConnector3" presStyleLbl="asst1" presStyleIdx="0" presStyleCnt="1"/>
      <dgm:spPr/>
      <dgm:t>
        <a:bodyPr/>
        <a:lstStyle/>
        <a:p>
          <a:endParaRPr lang="en-US"/>
        </a:p>
      </dgm:t>
    </dgm:pt>
    <dgm:pt modelId="{1B338914-05E7-4F32-9538-BE799610EA98}" type="pres">
      <dgm:prSet presAssocID="{910CCDE0-DCBC-4247-8BDB-E7B73418BD74}" presName="hierChild6" presStyleCnt="0"/>
      <dgm:spPr/>
    </dgm:pt>
    <dgm:pt modelId="{C63D4AE1-A736-4793-AC90-14062A9F81EA}" type="pres">
      <dgm:prSet presAssocID="{910CCDE0-DCBC-4247-8BDB-E7B73418BD74}" presName="hierChild7" presStyleCnt="0"/>
      <dgm:spPr/>
    </dgm:pt>
  </dgm:ptLst>
  <dgm:cxnLst>
    <dgm:cxn modelId="{E18FA360-5B0A-4F42-9B4D-2A098FD56787}" type="presOf" srcId="{CA854E4B-C4FB-4B9C-95AF-7A5B71E48650}" destId="{B8A7B06C-A7B1-4D5D-BDBF-36761504BD54}" srcOrd="0" destOrd="0" presId="urn:microsoft.com/office/officeart/2005/8/layout/orgChart1"/>
    <dgm:cxn modelId="{0A5C0200-54F7-4919-8881-5E8F8FF830B0}" type="presOf" srcId="{AACD4755-EF62-4941-8DAA-083C40E1C63F}" destId="{CF57C540-7521-45AA-ABE5-036E51AC5E09}" srcOrd="0" destOrd="0" presId="urn:microsoft.com/office/officeart/2005/8/layout/orgChart1"/>
    <dgm:cxn modelId="{433C0FAF-30B7-4A7B-8547-BD6532355089}" type="presOf" srcId="{AACD4755-EF62-4941-8DAA-083C40E1C63F}" destId="{DB564492-B8DE-477F-BB9D-951F37F3BD76}" srcOrd="1" destOrd="0" presId="urn:microsoft.com/office/officeart/2005/8/layout/orgChart1"/>
    <dgm:cxn modelId="{76213039-6D5A-48AF-BAB4-2E33ED2350FE}" type="presOf" srcId="{FB230CD2-2507-4128-A90F-9F7E3D53B472}" destId="{53EE2D4B-1A8A-4CF9-883E-2E458D49EEB1}" srcOrd="1" destOrd="0" presId="urn:microsoft.com/office/officeart/2005/8/layout/orgChart1"/>
    <dgm:cxn modelId="{6BD3D272-308C-4762-A307-FCA194AB3D9A}" type="presOf" srcId="{C8C918C1-EFC3-4433-B802-B5488F87ACF6}" destId="{BCB57488-00E4-4DD4-977B-D4258AD297B8}" srcOrd="1" destOrd="0" presId="urn:microsoft.com/office/officeart/2005/8/layout/orgChart1"/>
    <dgm:cxn modelId="{6027062E-5C80-4A39-9CFF-9B58CDC0DCC4}" type="presOf" srcId="{C5E2D3A5-1CBA-40D4-AFA3-828A57052A8B}" destId="{B7EAAC48-7E39-4F76-BFE6-6008B3ADBCDD}" srcOrd="0" destOrd="0" presId="urn:microsoft.com/office/officeart/2005/8/layout/orgChart1"/>
    <dgm:cxn modelId="{E5DACD71-7ED4-4356-9E60-134A3CE4FE5A}" type="presOf" srcId="{C8C918C1-EFC3-4433-B802-B5488F87ACF6}" destId="{8136A346-B463-43E4-B3ED-C0EA17D0EAEB}" srcOrd="0" destOrd="0" presId="urn:microsoft.com/office/officeart/2005/8/layout/orgChart1"/>
    <dgm:cxn modelId="{F9ED26BA-ECBF-4906-B243-40AEB9102C3E}" srcId="{FB230CD2-2507-4128-A90F-9F7E3D53B472}" destId="{C5E2D3A5-1CBA-40D4-AFA3-828A57052A8B}" srcOrd="3" destOrd="0" parTransId="{C5C75F4B-385F-4D06-99CF-9264B01E81A4}" sibTransId="{D6324391-79C3-4DCA-B386-319B2A027E44}"/>
    <dgm:cxn modelId="{449B982F-1B64-452C-9B0D-557C6767878A}" type="presOf" srcId="{910CCDE0-DCBC-4247-8BDB-E7B73418BD74}" destId="{5B328194-5AAB-4F9C-A048-838D4AFC0D7E}" srcOrd="1" destOrd="0" presId="urn:microsoft.com/office/officeart/2005/8/layout/orgChart1"/>
    <dgm:cxn modelId="{C2205FD5-4BEC-4A59-868E-C582247DDF8B}" type="presOf" srcId="{ED1DA6CE-61D8-48A0-8907-0649451A73DF}" destId="{1E77E80C-1921-4D91-8D03-076C23172BFA}" srcOrd="0" destOrd="0" presId="urn:microsoft.com/office/officeart/2005/8/layout/orgChart1"/>
    <dgm:cxn modelId="{8AAACE28-9945-46AC-8CEB-DE0C87686786}" type="presOf" srcId="{C5E2D3A5-1CBA-40D4-AFA3-828A57052A8B}" destId="{D80D9459-7B20-4A51-9468-2D72C3E1153E}" srcOrd="1" destOrd="0" presId="urn:microsoft.com/office/officeart/2005/8/layout/orgChart1"/>
    <dgm:cxn modelId="{623B69E9-961A-4CFF-91EB-68DF5385B4B1}" type="presOf" srcId="{C5C75F4B-385F-4D06-99CF-9264B01E81A4}" destId="{8EC00799-33F7-4D08-8DB4-0D5DC5EF8F24}" srcOrd="0" destOrd="0" presId="urn:microsoft.com/office/officeart/2005/8/layout/orgChart1"/>
    <dgm:cxn modelId="{15F0D426-A436-4F12-B152-D7C505A18B84}" srcId="{5239E451-CFA5-42BD-A1B4-914A4EEBBFDE}" destId="{FB230CD2-2507-4128-A90F-9F7E3D53B472}" srcOrd="0" destOrd="0" parTransId="{0C5FBE32-2931-47A5-A439-E8EBDD962AF9}" sibTransId="{4F97B9D0-2EE7-4809-BA20-15625F398D3D}"/>
    <dgm:cxn modelId="{6DCBBC49-A596-49E0-902C-C87F3870C5CA}" srcId="{FB230CD2-2507-4128-A90F-9F7E3D53B472}" destId="{AACD4755-EF62-4941-8DAA-083C40E1C63F}" srcOrd="2" destOrd="0" parTransId="{ED1DA6CE-61D8-48A0-8907-0649451A73DF}" sibTransId="{4B097E34-D95C-431C-B748-390F6C9CF137}"/>
    <dgm:cxn modelId="{7A787DDC-6F4F-441C-88F4-6A76F027ACE2}" type="presOf" srcId="{910CCDE0-DCBC-4247-8BDB-E7B73418BD74}" destId="{A512D203-BABA-4AC2-AB23-D4138DFAED03}" srcOrd="0" destOrd="0" presId="urn:microsoft.com/office/officeart/2005/8/layout/orgChart1"/>
    <dgm:cxn modelId="{EE65B9DA-F92B-4793-B392-7142B3B0F67E}" type="presOf" srcId="{835E6FA7-8A3C-43C7-83AE-E6784ED3C2B0}" destId="{0006DA46-8AC2-4E72-A103-9F2BDD4E20A5}" srcOrd="0" destOrd="0" presId="urn:microsoft.com/office/officeart/2005/8/layout/orgChart1"/>
    <dgm:cxn modelId="{C7C38C5F-ACFF-46DD-B291-A3CB9085F353}" type="presOf" srcId="{5239E451-CFA5-42BD-A1B4-914A4EEBBFDE}" destId="{D9008F19-7821-4251-BEFA-27674F3A5ACD}" srcOrd="0" destOrd="0" presId="urn:microsoft.com/office/officeart/2005/8/layout/orgChart1"/>
    <dgm:cxn modelId="{4F01D597-3FF7-4A7F-9EF5-8C683E437F55}" type="presOf" srcId="{835E6FA7-8A3C-43C7-83AE-E6784ED3C2B0}" destId="{0B286F80-C0E3-4CC9-AB31-26BD1DC492FC}" srcOrd="1" destOrd="0" presId="urn:microsoft.com/office/officeart/2005/8/layout/orgChart1"/>
    <dgm:cxn modelId="{46B0704C-EE9C-4847-88FB-CE9A8F187497}" srcId="{FB230CD2-2507-4128-A90F-9F7E3D53B472}" destId="{910CCDE0-DCBC-4247-8BDB-E7B73418BD74}" srcOrd="0" destOrd="0" parTransId="{28555F9D-E75D-449D-99E3-9E03CBE1B15E}" sibTransId="{EF3186FC-6BFD-490D-8077-906AB8D2A23C}"/>
    <dgm:cxn modelId="{ED1E5428-4E20-48A1-A3A8-B21E1A49C22F}" type="presOf" srcId="{E816B755-CF46-46CA-B161-B46C6362500D}" destId="{EF0215B6-AD40-40DE-9F5D-FB96B30FCE73}" srcOrd="0" destOrd="0" presId="urn:microsoft.com/office/officeart/2005/8/layout/orgChart1"/>
    <dgm:cxn modelId="{C6B8E9F5-557A-445F-97C9-836FEE572A0E}" srcId="{FB230CD2-2507-4128-A90F-9F7E3D53B472}" destId="{835E6FA7-8A3C-43C7-83AE-E6784ED3C2B0}" srcOrd="1" destOrd="0" parTransId="{E816B755-CF46-46CA-B161-B46C6362500D}" sibTransId="{1EEA7A66-2ED0-4781-91D4-B0326551BD7B}"/>
    <dgm:cxn modelId="{13BD1EBE-09AB-4F25-9103-4415B35B52D1}" type="presOf" srcId="{28555F9D-E75D-449D-99E3-9E03CBE1B15E}" destId="{33BE39AB-8068-4F11-B74E-520FDEBB6676}" srcOrd="0" destOrd="0" presId="urn:microsoft.com/office/officeart/2005/8/layout/orgChart1"/>
    <dgm:cxn modelId="{811B7AF2-8403-4FD7-9025-C5088B45D50E}" type="presOf" srcId="{FB230CD2-2507-4128-A90F-9F7E3D53B472}" destId="{AF7D94A3-665C-410B-BBB1-2F56202F785E}" srcOrd="0" destOrd="0" presId="urn:microsoft.com/office/officeart/2005/8/layout/orgChart1"/>
    <dgm:cxn modelId="{41EF4FB9-97C3-4031-A8A6-E41F9F799C76}" srcId="{FB230CD2-2507-4128-A90F-9F7E3D53B472}" destId="{C8C918C1-EFC3-4433-B802-B5488F87ACF6}" srcOrd="4" destOrd="0" parTransId="{CA854E4B-C4FB-4B9C-95AF-7A5B71E48650}" sibTransId="{15519F4B-97DF-4CBD-B7EF-FCE0ACAA5EC2}"/>
    <dgm:cxn modelId="{131A3239-BD3E-4B4B-8D16-F0463FAC76AE}" type="presParOf" srcId="{D9008F19-7821-4251-BEFA-27674F3A5ACD}" destId="{69D94ECF-0711-42F9-A6BF-86456ECA2E67}" srcOrd="0" destOrd="0" presId="urn:microsoft.com/office/officeart/2005/8/layout/orgChart1"/>
    <dgm:cxn modelId="{696BA701-D9A5-4CD2-AF90-E9B896F27890}" type="presParOf" srcId="{69D94ECF-0711-42F9-A6BF-86456ECA2E67}" destId="{A0C45716-2319-4AA0-B1F4-61F1E7E120F7}" srcOrd="0" destOrd="0" presId="urn:microsoft.com/office/officeart/2005/8/layout/orgChart1"/>
    <dgm:cxn modelId="{AF3D285F-722D-4A3C-8973-E0D056E4662A}" type="presParOf" srcId="{A0C45716-2319-4AA0-B1F4-61F1E7E120F7}" destId="{AF7D94A3-665C-410B-BBB1-2F56202F785E}" srcOrd="0" destOrd="0" presId="urn:microsoft.com/office/officeart/2005/8/layout/orgChart1"/>
    <dgm:cxn modelId="{9D6ACB20-16DB-4939-A9C9-5A3A2FEB6673}" type="presParOf" srcId="{A0C45716-2319-4AA0-B1F4-61F1E7E120F7}" destId="{53EE2D4B-1A8A-4CF9-883E-2E458D49EEB1}" srcOrd="1" destOrd="0" presId="urn:microsoft.com/office/officeart/2005/8/layout/orgChart1"/>
    <dgm:cxn modelId="{494CFA7A-40A9-4EDE-9A5D-630A4AD57693}" type="presParOf" srcId="{69D94ECF-0711-42F9-A6BF-86456ECA2E67}" destId="{2A25DDAA-0DC9-4DE1-B275-3D1F5D713954}" srcOrd="1" destOrd="0" presId="urn:microsoft.com/office/officeart/2005/8/layout/orgChart1"/>
    <dgm:cxn modelId="{6964844F-040C-42AB-88FD-B897F53048CE}" type="presParOf" srcId="{2A25DDAA-0DC9-4DE1-B275-3D1F5D713954}" destId="{EF0215B6-AD40-40DE-9F5D-FB96B30FCE73}" srcOrd="0" destOrd="0" presId="urn:microsoft.com/office/officeart/2005/8/layout/orgChart1"/>
    <dgm:cxn modelId="{D8B1505F-BD50-483E-A51D-80A155347265}" type="presParOf" srcId="{2A25DDAA-0DC9-4DE1-B275-3D1F5D713954}" destId="{B53AD9B5-7030-4EDF-959E-F98698DDDABF}" srcOrd="1" destOrd="0" presId="urn:microsoft.com/office/officeart/2005/8/layout/orgChart1"/>
    <dgm:cxn modelId="{2F555FED-EE66-418E-98B9-E8A3C8E5EBD6}" type="presParOf" srcId="{B53AD9B5-7030-4EDF-959E-F98698DDDABF}" destId="{D2287CE4-55C5-468F-B7FE-C97C7BF4E7A1}" srcOrd="0" destOrd="0" presId="urn:microsoft.com/office/officeart/2005/8/layout/orgChart1"/>
    <dgm:cxn modelId="{810E303E-BE41-41CF-854A-98D9FE7333CF}" type="presParOf" srcId="{D2287CE4-55C5-468F-B7FE-C97C7BF4E7A1}" destId="{0006DA46-8AC2-4E72-A103-9F2BDD4E20A5}" srcOrd="0" destOrd="0" presId="urn:microsoft.com/office/officeart/2005/8/layout/orgChart1"/>
    <dgm:cxn modelId="{A6C0F65D-A04B-4BD8-8262-51EA215F2266}" type="presParOf" srcId="{D2287CE4-55C5-468F-B7FE-C97C7BF4E7A1}" destId="{0B286F80-C0E3-4CC9-AB31-26BD1DC492FC}" srcOrd="1" destOrd="0" presId="urn:microsoft.com/office/officeart/2005/8/layout/orgChart1"/>
    <dgm:cxn modelId="{ADBAEEF1-1AD3-42E1-8A71-6B1E1C7660A8}" type="presParOf" srcId="{B53AD9B5-7030-4EDF-959E-F98698DDDABF}" destId="{CA76D592-8AAE-47F1-9538-1CBC065222CA}" srcOrd="1" destOrd="0" presId="urn:microsoft.com/office/officeart/2005/8/layout/orgChart1"/>
    <dgm:cxn modelId="{5F2BE507-46E7-4709-8697-B82E7E0C6B05}" type="presParOf" srcId="{B53AD9B5-7030-4EDF-959E-F98698DDDABF}" destId="{94433F5C-A4C6-477E-82D9-6136E96B07B3}" srcOrd="2" destOrd="0" presId="urn:microsoft.com/office/officeart/2005/8/layout/orgChart1"/>
    <dgm:cxn modelId="{A189FF16-5E3A-413E-9558-86C1340F7EF4}" type="presParOf" srcId="{2A25DDAA-0DC9-4DE1-B275-3D1F5D713954}" destId="{1E77E80C-1921-4D91-8D03-076C23172BFA}" srcOrd="2" destOrd="0" presId="urn:microsoft.com/office/officeart/2005/8/layout/orgChart1"/>
    <dgm:cxn modelId="{3E21C841-A736-4A7A-942A-16C6793421E3}" type="presParOf" srcId="{2A25DDAA-0DC9-4DE1-B275-3D1F5D713954}" destId="{A3878C33-FDB1-4107-8FBB-4E1E990DC038}" srcOrd="3" destOrd="0" presId="urn:microsoft.com/office/officeart/2005/8/layout/orgChart1"/>
    <dgm:cxn modelId="{926EA947-6BFB-4E6D-A3C2-B94DE72F2C9C}" type="presParOf" srcId="{A3878C33-FDB1-4107-8FBB-4E1E990DC038}" destId="{C07855F2-7635-4B37-9381-9025789066AF}" srcOrd="0" destOrd="0" presId="urn:microsoft.com/office/officeart/2005/8/layout/orgChart1"/>
    <dgm:cxn modelId="{237406A8-A3D3-49F8-8BDC-BE978B3A9D51}" type="presParOf" srcId="{C07855F2-7635-4B37-9381-9025789066AF}" destId="{CF57C540-7521-45AA-ABE5-036E51AC5E09}" srcOrd="0" destOrd="0" presId="urn:microsoft.com/office/officeart/2005/8/layout/orgChart1"/>
    <dgm:cxn modelId="{52FB2138-46EC-4CD3-B611-38116EF83310}" type="presParOf" srcId="{C07855F2-7635-4B37-9381-9025789066AF}" destId="{DB564492-B8DE-477F-BB9D-951F37F3BD76}" srcOrd="1" destOrd="0" presId="urn:microsoft.com/office/officeart/2005/8/layout/orgChart1"/>
    <dgm:cxn modelId="{00D8D099-0FB7-4E4D-951C-EEA24C715776}" type="presParOf" srcId="{A3878C33-FDB1-4107-8FBB-4E1E990DC038}" destId="{3DAA9EEC-B912-46F6-BFFE-CBB14B9EA825}" srcOrd="1" destOrd="0" presId="urn:microsoft.com/office/officeart/2005/8/layout/orgChart1"/>
    <dgm:cxn modelId="{4B4AF8A2-D230-4750-8B37-DBFCAF89878D}" type="presParOf" srcId="{A3878C33-FDB1-4107-8FBB-4E1E990DC038}" destId="{79A6A005-0C88-4E98-B0FE-C8188350309C}" srcOrd="2" destOrd="0" presId="urn:microsoft.com/office/officeart/2005/8/layout/orgChart1"/>
    <dgm:cxn modelId="{19791110-7DB7-4EB7-806A-66730B2B3078}" type="presParOf" srcId="{2A25DDAA-0DC9-4DE1-B275-3D1F5D713954}" destId="{8EC00799-33F7-4D08-8DB4-0D5DC5EF8F24}" srcOrd="4" destOrd="0" presId="urn:microsoft.com/office/officeart/2005/8/layout/orgChart1"/>
    <dgm:cxn modelId="{8A00421F-379D-48B1-94EF-E13FBE351DBC}" type="presParOf" srcId="{2A25DDAA-0DC9-4DE1-B275-3D1F5D713954}" destId="{EFE558CD-5BCB-4BCF-B95A-09D7236E2F6A}" srcOrd="5" destOrd="0" presId="urn:microsoft.com/office/officeart/2005/8/layout/orgChart1"/>
    <dgm:cxn modelId="{218FDE45-DA2E-4EEE-A405-D17A126F84F5}" type="presParOf" srcId="{EFE558CD-5BCB-4BCF-B95A-09D7236E2F6A}" destId="{9607DB08-8302-4F03-97CF-D58EA288C451}" srcOrd="0" destOrd="0" presId="urn:microsoft.com/office/officeart/2005/8/layout/orgChart1"/>
    <dgm:cxn modelId="{74A4EC97-3EFA-4D52-A9FE-9C244939DED9}" type="presParOf" srcId="{9607DB08-8302-4F03-97CF-D58EA288C451}" destId="{B7EAAC48-7E39-4F76-BFE6-6008B3ADBCDD}" srcOrd="0" destOrd="0" presId="urn:microsoft.com/office/officeart/2005/8/layout/orgChart1"/>
    <dgm:cxn modelId="{0F557D0D-C703-4106-AED4-583395757802}" type="presParOf" srcId="{9607DB08-8302-4F03-97CF-D58EA288C451}" destId="{D80D9459-7B20-4A51-9468-2D72C3E1153E}" srcOrd="1" destOrd="0" presId="urn:microsoft.com/office/officeart/2005/8/layout/orgChart1"/>
    <dgm:cxn modelId="{F8254B83-A13C-4317-AFC1-0AB5473260F2}" type="presParOf" srcId="{EFE558CD-5BCB-4BCF-B95A-09D7236E2F6A}" destId="{456308A9-6F23-4567-B3E0-4683699629EE}" srcOrd="1" destOrd="0" presId="urn:microsoft.com/office/officeart/2005/8/layout/orgChart1"/>
    <dgm:cxn modelId="{D1F26D1C-A633-4159-BF61-F0DE4FFEE332}" type="presParOf" srcId="{EFE558CD-5BCB-4BCF-B95A-09D7236E2F6A}" destId="{AA4F9A74-1241-4902-80DF-D98ADBA43172}" srcOrd="2" destOrd="0" presId="urn:microsoft.com/office/officeart/2005/8/layout/orgChart1"/>
    <dgm:cxn modelId="{BA73D3F2-994E-40DD-BFE2-68574DCC3F05}" type="presParOf" srcId="{2A25DDAA-0DC9-4DE1-B275-3D1F5D713954}" destId="{B8A7B06C-A7B1-4D5D-BDBF-36761504BD54}" srcOrd="6" destOrd="0" presId="urn:microsoft.com/office/officeart/2005/8/layout/orgChart1"/>
    <dgm:cxn modelId="{31395D88-BB1D-42EB-8F59-73099EA87D3C}" type="presParOf" srcId="{2A25DDAA-0DC9-4DE1-B275-3D1F5D713954}" destId="{8689EC02-68D8-40CC-8D52-2B956E305A2E}" srcOrd="7" destOrd="0" presId="urn:microsoft.com/office/officeart/2005/8/layout/orgChart1"/>
    <dgm:cxn modelId="{C0832504-F0C3-453C-815A-F28D99D20D9B}" type="presParOf" srcId="{8689EC02-68D8-40CC-8D52-2B956E305A2E}" destId="{D1D6F6C4-9F06-4418-9DD6-C505DB318E0C}" srcOrd="0" destOrd="0" presId="urn:microsoft.com/office/officeart/2005/8/layout/orgChart1"/>
    <dgm:cxn modelId="{F595DB6F-0C99-49AB-81AE-ECD1989B1EE0}" type="presParOf" srcId="{D1D6F6C4-9F06-4418-9DD6-C505DB318E0C}" destId="{8136A346-B463-43E4-B3ED-C0EA17D0EAEB}" srcOrd="0" destOrd="0" presId="urn:microsoft.com/office/officeart/2005/8/layout/orgChart1"/>
    <dgm:cxn modelId="{1200CA82-FFCC-40A9-BA5C-1CB3D4F33167}" type="presParOf" srcId="{D1D6F6C4-9F06-4418-9DD6-C505DB318E0C}" destId="{BCB57488-00E4-4DD4-977B-D4258AD297B8}" srcOrd="1" destOrd="0" presId="urn:microsoft.com/office/officeart/2005/8/layout/orgChart1"/>
    <dgm:cxn modelId="{EEF376F6-723A-43B2-88E1-7A552A4C0F6A}" type="presParOf" srcId="{8689EC02-68D8-40CC-8D52-2B956E305A2E}" destId="{9728B396-1229-4DC2-882D-33B0349183BC}" srcOrd="1" destOrd="0" presId="urn:microsoft.com/office/officeart/2005/8/layout/orgChart1"/>
    <dgm:cxn modelId="{BC75690A-11A2-4291-AD11-A046093B1136}" type="presParOf" srcId="{8689EC02-68D8-40CC-8D52-2B956E305A2E}" destId="{63B77550-DA1A-42ED-89F7-05355EEC96B2}" srcOrd="2" destOrd="0" presId="urn:microsoft.com/office/officeart/2005/8/layout/orgChart1"/>
    <dgm:cxn modelId="{AB442EDD-DC53-45BC-A7A9-D0B645D2DD46}" type="presParOf" srcId="{69D94ECF-0711-42F9-A6BF-86456ECA2E67}" destId="{6D6EE359-320F-49A0-BF0F-6D1102CEDADF}" srcOrd="2" destOrd="0" presId="urn:microsoft.com/office/officeart/2005/8/layout/orgChart1"/>
    <dgm:cxn modelId="{14897D28-BDC7-4231-9B8E-1665FB85C017}" type="presParOf" srcId="{6D6EE359-320F-49A0-BF0F-6D1102CEDADF}" destId="{33BE39AB-8068-4F11-B74E-520FDEBB6676}" srcOrd="0" destOrd="0" presId="urn:microsoft.com/office/officeart/2005/8/layout/orgChart1"/>
    <dgm:cxn modelId="{266408E5-26D3-4855-80DB-1DD21F3FD7AC}" type="presParOf" srcId="{6D6EE359-320F-49A0-BF0F-6D1102CEDADF}" destId="{2ACC1FA3-0AA3-4126-A900-3DB106EDDE57}" srcOrd="1" destOrd="0" presId="urn:microsoft.com/office/officeart/2005/8/layout/orgChart1"/>
    <dgm:cxn modelId="{06CCF7D5-74A5-409A-81F5-163E5EC93461}" type="presParOf" srcId="{2ACC1FA3-0AA3-4126-A900-3DB106EDDE57}" destId="{37658F52-7BFE-47D9-A0C3-CDAF44AAC123}" srcOrd="0" destOrd="0" presId="urn:microsoft.com/office/officeart/2005/8/layout/orgChart1"/>
    <dgm:cxn modelId="{A98FE809-D453-4305-BE4C-51ED4F7930BE}" type="presParOf" srcId="{37658F52-7BFE-47D9-A0C3-CDAF44AAC123}" destId="{A512D203-BABA-4AC2-AB23-D4138DFAED03}" srcOrd="0" destOrd="0" presId="urn:microsoft.com/office/officeart/2005/8/layout/orgChart1"/>
    <dgm:cxn modelId="{65656D50-1C5C-4736-B1BD-527E9DA74B9A}" type="presParOf" srcId="{37658F52-7BFE-47D9-A0C3-CDAF44AAC123}" destId="{5B328194-5AAB-4F9C-A048-838D4AFC0D7E}" srcOrd="1" destOrd="0" presId="urn:microsoft.com/office/officeart/2005/8/layout/orgChart1"/>
    <dgm:cxn modelId="{48649C3D-8244-48C9-B6A5-58D2F9D55D20}" type="presParOf" srcId="{2ACC1FA3-0AA3-4126-A900-3DB106EDDE57}" destId="{1B338914-05E7-4F32-9538-BE799610EA98}" srcOrd="1" destOrd="0" presId="urn:microsoft.com/office/officeart/2005/8/layout/orgChart1"/>
    <dgm:cxn modelId="{3F004B24-E228-4AF7-BEC2-F02D02E78CA7}" type="presParOf" srcId="{2ACC1FA3-0AA3-4126-A900-3DB106EDDE57}" destId="{C63D4AE1-A736-4793-AC90-14062A9F81EA}"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39E451-CFA5-42BD-A1B4-914A4EEBBFD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B230CD2-2507-4128-A90F-9F7E3D53B472}">
      <dgm:prSet phldrT="[Text]"/>
      <dgm:spPr/>
      <dgm:t>
        <a:bodyPr/>
        <a:lstStyle/>
        <a:p>
          <a:r>
            <a:rPr lang="en-US" dirty="0" smtClean="0"/>
            <a:t>CEO</a:t>
          </a:r>
          <a:endParaRPr lang="en-US" dirty="0"/>
        </a:p>
      </dgm:t>
    </dgm:pt>
    <dgm:pt modelId="{0C5FBE32-2931-47A5-A439-E8EBDD962AF9}" type="parTrans" cxnId="{15F0D426-A436-4F12-B152-D7C505A18B84}">
      <dgm:prSet/>
      <dgm:spPr/>
      <dgm:t>
        <a:bodyPr/>
        <a:lstStyle/>
        <a:p>
          <a:endParaRPr lang="en-US"/>
        </a:p>
      </dgm:t>
    </dgm:pt>
    <dgm:pt modelId="{4F97B9D0-2EE7-4809-BA20-15625F398D3D}" type="sibTrans" cxnId="{15F0D426-A436-4F12-B152-D7C505A18B84}">
      <dgm:prSet/>
      <dgm:spPr/>
      <dgm:t>
        <a:bodyPr/>
        <a:lstStyle/>
        <a:p>
          <a:endParaRPr lang="en-US"/>
        </a:p>
      </dgm:t>
    </dgm:pt>
    <dgm:pt modelId="{910CCDE0-DCBC-4247-8BDB-E7B73418BD74}" type="asst">
      <dgm:prSet phldrT="[Text]"/>
      <dgm:spPr/>
      <dgm:t>
        <a:bodyPr/>
        <a:lstStyle/>
        <a:p>
          <a:r>
            <a:rPr lang="en-US" dirty="0" smtClean="0"/>
            <a:t>Board</a:t>
          </a:r>
          <a:endParaRPr lang="en-US" dirty="0"/>
        </a:p>
      </dgm:t>
    </dgm:pt>
    <dgm:pt modelId="{28555F9D-E75D-449D-99E3-9E03CBE1B15E}" type="parTrans" cxnId="{46B0704C-EE9C-4847-88FB-CE9A8F187497}">
      <dgm:prSet/>
      <dgm:spPr/>
      <dgm:t>
        <a:bodyPr/>
        <a:lstStyle/>
        <a:p>
          <a:endParaRPr lang="en-US"/>
        </a:p>
      </dgm:t>
    </dgm:pt>
    <dgm:pt modelId="{EF3186FC-6BFD-490D-8077-906AB8D2A23C}" type="sibTrans" cxnId="{46B0704C-EE9C-4847-88FB-CE9A8F187497}">
      <dgm:prSet/>
      <dgm:spPr/>
      <dgm:t>
        <a:bodyPr/>
        <a:lstStyle/>
        <a:p>
          <a:endParaRPr lang="en-US"/>
        </a:p>
      </dgm:t>
    </dgm:pt>
    <dgm:pt modelId="{835E6FA7-8A3C-43C7-83AE-E6784ED3C2B0}">
      <dgm:prSet phldrT="[Text]"/>
      <dgm:spPr/>
      <dgm:t>
        <a:bodyPr/>
        <a:lstStyle/>
        <a:p>
          <a:r>
            <a:rPr lang="en-US" dirty="0" smtClean="0"/>
            <a:t>Accounting</a:t>
          </a:r>
          <a:endParaRPr lang="en-US" dirty="0"/>
        </a:p>
      </dgm:t>
    </dgm:pt>
    <dgm:pt modelId="{E816B755-CF46-46CA-B161-B46C6362500D}" type="parTrans" cxnId="{C6B8E9F5-557A-445F-97C9-836FEE572A0E}">
      <dgm:prSet/>
      <dgm:spPr/>
      <dgm:t>
        <a:bodyPr/>
        <a:lstStyle/>
        <a:p>
          <a:endParaRPr lang="en-US"/>
        </a:p>
      </dgm:t>
    </dgm:pt>
    <dgm:pt modelId="{1EEA7A66-2ED0-4781-91D4-B0326551BD7B}" type="sibTrans" cxnId="{C6B8E9F5-557A-445F-97C9-836FEE572A0E}">
      <dgm:prSet/>
      <dgm:spPr/>
      <dgm:t>
        <a:bodyPr/>
        <a:lstStyle/>
        <a:p>
          <a:endParaRPr lang="en-US"/>
        </a:p>
      </dgm:t>
    </dgm:pt>
    <dgm:pt modelId="{AACD4755-EF62-4941-8DAA-083C40E1C63F}">
      <dgm:prSet phldrT="[Text]"/>
      <dgm:spPr/>
      <dgm:t>
        <a:bodyPr/>
        <a:lstStyle/>
        <a:p>
          <a:r>
            <a:rPr lang="en-US" dirty="0" smtClean="0"/>
            <a:t>IT</a:t>
          </a:r>
          <a:endParaRPr lang="en-US" dirty="0"/>
        </a:p>
      </dgm:t>
    </dgm:pt>
    <dgm:pt modelId="{ED1DA6CE-61D8-48A0-8907-0649451A73DF}" type="parTrans" cxnId="{6DCBBC49-A596-49E0-902C-C87F3870C5CA}">
      <dgm:prSet/>
      <dgm:spPr/>
      <dgm:t>
        <a:bodyPr/>
        <a:lstStyle/>
        <a:p>
          <a:endParaRPr lang="en-US"/>
        </a:p>
      </dgm:t>
    </dgm:pt>
    <dgm:pt modelId="{4B097E34-D95C-431C-B748-390F6C9CF137}" type="sibTrans" cxnId="{6DCBBC49-A596-49E0-902C-C87F3870C5CA}">
      <dgm:prSet/>
      <dgm:spPr/>
      <dgm:t>
        <a:bodyPr/>
        <a:lstStyle/>
        <a:p>
          <a:endParaRPr lang="en-US"/>
        </a:p>
      </dgm:t>
    </dgm:pt>
    <dgm:pt modelId="{C5E2D3A5-1CBA-40D4-AFA3-828A57052A8B}">
      <dgm:prSet phldrT="[Text]"/>
      <dgm:spPr/>
      <dgm:t>
        <a:bodyPr/>
        <a:lstStyle/>
        <a:p>
          <a:r>
            <a:rPr lang="en-US" dirty="0" smtClean="0"/>
            <a:t>Sales</a:t>
          </a:r>
          <a:endParaRPr lang="en-US" dirty="0"/>
        </a:p>
      </dgm:t>
    </dgm:pt>
    <dgm:pt modelId="{C5C75F4B-385F-4D06-99CF-9264B01E81A4}" type="parTrans" cxnId="{F9ED26BA-ECBF-4906-B243-40AEB9102C3E}">
      <dgm:prSet/>
      <dgm:spPr/>
      <dgm:t>
        <a:bodyPr/>
        <a:lstStyle/>
        <a:p>
          <a:endParaRPr lang="en-US"/>
        </a:p>
      </dgm:t>
    </dgm:pt>
    <dgm:pt modelId="{D6324391-79C3-4DCA-B386-319B2A027E44}" type="sibTrans" cxnId="{F9ED26BA-ECBF-4906-B243-40AEB9102C3E}">
      <dgm:prSet/>
      <dgm:spPr/>
      <dgm:t>
        <a:bodyPr/>
        <a:lstStyle/>
        <a:p>
          <a:endParaRPr lang="en-US"/>
        </a:p>
      </dgm:t>
    </dgm:pt>
    <dgm:pt modelId="{C8C918C1-EFC3-4433-B802-B5488F87ACF6}">
      <dgm:prSet phldrT="[Text]"/>
      <dgm:spPr/>
      <dgm:t>
        <a:bodyPr/>
        <a:lstStyle/>
        <a:p>
          <a:r>
            <a:rPr lang="en-US" dirty="0" smtClean="0"/>
            <a:t>Production</a:t>
          </a:r>
          <a:endParaRPr lang="en-US" dirty="0"/>
        </a:p>
      </dgm:t>
    </dgm:pt>
    <dgm:pt modelId="{CA854E4B-C4FB-4B9C-95AF-7A5B71E48650}" type="parTrans" cxnId="{41EF4FB9-97C3-4031-A8A6-E41F9F799C76}">
      <dgm:prSet/>
      <dgm:spPr/>
      <dgm:t>
        <a:bodyPr/>
        <a:lstStyle/>
        <a:p>
          <a:endParaRPr lang="en-US"/>
        </a:p>
      </dgm:t>
    </dgm:pt>
    <dgm:pt modelId="{15519F4B-97DF-4CBD-B7EF-FCE0ACAA5EC2}" type="sibTrans" cxnId="{41EF4FB9-97C3-4031-A8A6-E41F9F799C76}">
      <dgm:prSet/>
      <dgm:spPr/>
      <dgm:t>
        <a:bodyPr/>
        <a:lstStyle/>
        <a:p>
          <a:endParaRPr lang="en-US"/>
        </a:p>
      </dgm:t>
    </dgm:pt>
    <dgm:pt modelId="{D9008F19-7821-4251-BEFA-27674F3A5ACD}" type="pres">
      <dgm:prSet presAssocID="{5239E451-CFA5-42BD-A1B4-914A4EEBBFDE}" presName="hierChild1" presStyleCnt="0">
        <dgm:presLayoutVars>
          <dgm:orgChart val="1"/>
          <dgm:chPref val="1"/>
          <dgm:dir/>
          <dgm:animOne val="branch"/>
          <dgm:animLvl val="lvl"/>
          <dgm:resizeHandles/>
        </dgm:presLayoutVars>
      </dgm:prSet>
      <dgm:spPr/>
      <dgm:t>
        <a:bodyPr/>
        <a:lstStyle/>
        <a:p>
          <a:endParaRPr lang="en-US"/>
        </a:p>
      </dgm:t>
    </dgm:pt>
    <dgm:pt modelId="{69D94ECF-0711-42F9-A6BF-86456ECA2E67}" type="pres">
      <dgm:prSet presAssocID="{FB230CD2-2507-4128-A90F-9F7E3D53B472}" presName="hierRoot1" presStyleCnt="0">
        <dgm:presLayoutVars>
          <dgm:hierBranch val="init"/>
        </dgm:presLayoutVars>
      </dgm:prSet>
      <dgm:spPr/>
    </dgm:pt>
    <dgm:pt modelId="{A0C45716-2319-4AA0-B1F4-61F1E7E120F7}" type="pres">
      <dgm:prSet presAssocID="{FB230CD2-2507-4128-A90F-9F7E3D53B472}" presName="rootComposite1" presStyleCnt="0"/>
      <dgm:spPr/>
    </dgm:pt>
    <dgm:pt modelId="{AF7D94A3-665C-410B-BBB1-2F56202F785E}" type="pres">
      <dgm:prSet presAssocID="{FB230CD2-2507-4128-A90F-9F7E3D53B472}" presName="rootText1" presStyleLbl="node0" presStyleIdx="0" presStyleCnt="1">
        <dgm:presLayoutVars>
          <dgm:chPref val="3"/>
        </dgm:presLayoutVars>
      </dgm:prSet>
      <dgm:spPr/>
      <dgm:t>
        <a:bodyPr/>
        <a:lstStyle/>
        <a:p>
          <a:endParaRPr lang="en-US"/>
        </a:p>
      </dgm:t>
    </dgm:pt>
    <dgm:pt modelId="{53EE2D4B-1A8A-4CF9-883E-2E458D49EEB1}" type="pres">
      <dgm:prSet presAssocID="{FB230CD2-2507-4128-A90F-9F7E3D53B472}" presName="rootConnector1" presStyleLbl="node1" presStyleIdx="0" presStyleCnt="0"/>
      <dgm:spPr/>
      <dgm:t>
        <a:bodyPr/>
        <a:lstStyle/>
        <a:p>
          <a:endParaRPr lang="en-US"/>
        </a:p>
      </dgm:t>
    </dgm:pt>
    <dgm:pt modelId="{2A25DDAA-0DC9-4DE1-B275-3D1F5D713954}" type="pres">
      <dgm:prSet presAssocID="{FB230CD2-2507-4128-A90F-9F7E3D53B472}" presName="hierChild2" presStyleCnt="0"/>
      <dgm:spPr/>
    </dgm:pt>
    <dgm:pt modelId="{EF0215B6-AD40-40DE-9F5D-FB96B30FCE73}" type="pres">
      <dgm:prSet presAssocID="{E816B755-CF46-46CA-B161-B46C6362500D}" presName="Name37" presStyleLbl="parChTrans1D2" presStyleIdx="0" presStyleCnt="5"/>
      <dgm:spPr/>
      <dgm:t>
        <a:bodyPr/>
        <a:lstStyle/>
        <a:p>
          <a:endParaRPr lang="en-US"/>
        </a:p>
      </dgm:t>
    </dgm:pt>
    <dgm:pt modelId="{B53AD9B5-7030-4EDF-959E-F98698DDDABF}" type="pres">
      <dgm:prSet presAssocID="{835E6FA7-8A3C-43C7-83AE-E6784ED3C2B0}" presName="hierRoot2" presStyleCnt="0">
        <dgm:presLayoutVars>
          <dgm:hierBranch val="init"/>
        </dgm:presLayoutVars>
      </dgm:prSet>
      <dgm:spPr/>
    </dgm:pt>
    <dgm:pt modelId="{D2287CE4-55C5-468F-B7FE-C97C7BF4E7A1}" type="pres">
      <dgm:prSet presAssocID="{835E6FA7-8A3C-43C7-83AE-E6784ED3C2B0}" presName="rootComposite" presStyleCnt="0"/>
      <dgm:spPr/>
    </dgm:pt>
    <dgm:pt modelId="{0006DA46-8AC2-4E72-A103-9F2BDD4E20A5}" type="pres">
      <dgm:prSet presAssocID="{835E6FA7-8A3C-43C7-83AE-E6784ED3C2B0}" presName="rootText" presStyleLbl="node2" presStyleIdx="0" presStyleCnt="4">
        <dgm:presLayoutVars>
          <dgm:chPref val="3"/>
        </dgm:presLayoutVars>
      </dgm:prSet>
      <dgm:spPr/>
      <dgm:t>
        <a:bodyPr/>
        <a:lstStyle/>
        <a:p>
          <a:endParaRPr lang="en-US"/>
        </a:p>
      </dgm:t>
    </dgm:pt>
    <dgm:pt modelId="{0B286F80-C0E3-4CC9-AB31-26BD1DC492FC}" type="pres">
      <dgm:prSet presAssocID="{835E6FA7-8A3C-43C7-83AE-E6784ED3C2B0}" presName="rootConnector" presStyleLbl="node2" presStyleIdx="0" presStyleCnt="4"/>
      <dgm:spPr/>
      <dgm:t>
        <a:bodyPr/>
        <a:lstStyle/>
        <a:p>
          <a:endParaRPr lang="en-US"/>
        </a:p>
      </dgm:t>
    </dgm:pt>
    <dgm:pt modelId="{CA76D592-8AAE-47F1-9538-1CBC065222CA}" type="pres">
      <dgm:prSet presAssocID="{835E6FA7-8A3C-43C7-83AE-E6784ED3C2B0}" presName="hierChild4" presStyleCnt="0"/>
      <dgm:spPr/>
    </dgm:pt>
    <dgm:pt modelId="{94433F5C-A4C6-477E-82D9-6136E96B07B3}" type="pres">
      <dgm:prSet presAssocID="{835E6FA7-8A3C-43C7-83AE-E6784ED3C2B0}" presName="hierChild5" presStyleCnt="0"/>
      <dgm:spPr/>
    </dgm:pt>
    <dgm:pt modelId="{1E77E80C-1921-4D91-8D03-076C23172BFA}" type="pres">
      <dgm:prSet presAssocID="{ED1DA6CE-61D8-48A0-8907-0649451A73DF}" presName="Name37" presStyleLbl="parChTrans1D2" presStyleIdx="1" presStyleCnt="5"/>
      <dgm:spPr/>
      <dgm:t>
        <a:bodyPr/>
        <a:lstStyle/>
        <a:p>
          <a:endParaRPr lang="en-US"/>
        </a:p>
      </dgm:t>
    </dgm:pt>
    <dgm:pt modelId="{A3878C33-FDB1-4107-8FBB-4E1E990DC038}" type="pres">
      <dgm:prSet presAssocID="{AACD4755-EF62-4941-8DAA-083C40E1C63F}" presName="hierRoot2" presStyleCnt="0">
        <dgm:presLayoutVars>
          <dgm:hierBranch val="init"/>
        </dgm:presLayoutVars>
      </dgm:prSet>
      <dgm:spPr/>
    </dgm:pt>
    <dgm:pt modelId="{C07855F2-7635-4B37-9381-9025789066AF}" type="pres">
      <dgm:prSet presAssocID="{AACD4755-EF62-4941-8DAA-083C40E1C63F}" presName="rootComposite" presStyleCnt="0"/>
      <dgm:spPr/>
    </dgm:pt>
    <dgm:pt modelId="{CF57C540-7521-45AA-ABE5-036E51AC5E09}" type="pres">
      <dgm:prSet presAssocID="{AACD4755-EF62-4941-8DAA-083C40E1C63F}" presName="rootText" presStyleLbl="node2" presStyleIdx="1" presStyleCnt="4">
        <dgm:presLayoutVars>
          <dgm:chPref val="3"/>
        </dgm:presLayoutVars>
      </dgm:prSet>
      <dgm:spPr/>
      <dgm:t>
        <a:bodyPr/>
        <a:lstStyle/>
        <a:p>
          <a:endParaRPr lang="en-US"/>
        </a:p>
      </dgm:t>
    </dgm:pt>
    <dgm:pt modelId="{DB564492-B8DE-477F-BB9D-951F37F3BD76}" type="pres">
      <dgm:prSet presAssocID="{AACD4755-EF62-4941-8DAA-083C40E1C63F}" presName="rootConnector" presStyleLbl="node2" presStyleIdx="1" presStyleCnt="4"/>
      <dgm:spPr/>
      <dgm:t>
        <a:bodyPr/>
        <a:lstStyle/>
        <a:p>
          <a:endParaRPr lang="en-US"/>
        </a:p>
      </dgm:t>
    </dgm:pt>
    <dgm:pt modelId="{3DAA9EEC-B912-46F6-BFFE-CBB14B9EA825}" type="pres">
      <dgm:prSet presAssocID="{AACD4755-EF62-4941-8DAA-083C40E1C63F}" presName="hierChild4" presStyleCnt="0"/>
      <dgm:spPr/>
    </dgm:pt>
    <dgm:pt modelId="{79A6A005-0C88-4E98-B0FE-C8188350309C}" type="pres">
      <dgm:prSet presAssocID="{AACD4755-EF62-4941-8DAA-083C40E1C63F}" presName="hierChild5" presStyleCnt="0"/>
      <dgm:spPr/>
    </dgm:pt>
    <dgm:pt modelId="{8EC00799-33F7-4D08-8DB4-0D5DC5EF8F24}" type="pres">
      <dgm:prSet presAssocID="{C5C75F4B-385F-4D06-99CF-9264B01E81A4}" presName="Name37" presStyleLbl="parChTrans1D2" presStyleIdx="2" presStyleCnt="5"/>
      <dgm:spPr/>
      <dgm:t>
        <a:bodyPr/>
        <a:lstStyle/>
        <a:p>
          <a:endParaRPr lang="en-US"/>
        </a:p>
      </dgm:t>
    </dgm:pt>
    <dgm:pt modelId="{EFE558CD-5BCB-4BCF-B95A-09D7236E2F6A}" type="pres">
      <dgm:prSet presAssocID="{C5E2D3A5-1CBA-40D4-AFA3-828A57052A8B}" presName="hierRoot2" presStyleCnt="0">
        <dgm:presLayoutVars>
          <dgm:hierBranch val="init"/>
        </dgm:presLayoutVars>
      </dgm:prSet>
      <dgm:spPr/>
    </dgm:pt>
    <dgm:pt modelId="{9607DB08-8302-4F03-97CF-D58EA288C451}" type="pres">
      <dgm:prSet presAssocID="{C5E2D3A5-1CBA-40D4-AFA3-828A57052A8B}" presName="rootComposite" presStyleCnt="0"/>
      <dgm:spPr/>
    </dgm:pt>
    <dgm:pt modelId="{B7EAAC48-7E39-4F76-BFE6-6008B3ADBCDD}" type="pres">
      <dgm:prSet presAssocID="{C5E2D3A5-1CBA-40D4-AFA3-828A57052A8B}" presName="rootText" presStyleLbl="node2" presStyleIdx="2" presStyleCnt="4">
        <dgm:presLayoutVars>
          <dgm:chPref val="3"/>
        </dgm:presLayoutVars>
      </dgm:prSet>
      <dgm:spPr/>
      <dgm:t>
        <a:bodyPr/>
        <a:lstStyle/>
        <a:p>
          <a:endParaRPr lang="en-US"/>
        </a:p>
      </dgm:t>
    </dgm:pt>
    <dgm:pt modelId="{D80D9459-7B20-4A51-9468-2D72C3E1153E}" type="pres">
      <dgm:prSet presAssocID="{C5E2D3A5-1CBA-40D4-AFA3-828A57052A8B}" presName="rootConnector" presStyleLbl="node2" presStyleIdx="2" presStyleCnt="4"/>
      <dgm:spPr/>
      <dgm:t>
        <a:bodyPr/>
        <a:lstStyle/>
        <a:p>
          <a:endParaRPr lang="en-US"/>
        </a:p>
      </dgm:t>
    </dgm:pt>
    <dgm:pt modelId="{456308A9-6F23-4567-B3E0-4683699629EE}" type="pres">
      <dgm:prSet presAssocID="{C5E2D3A5-1CBA-40D4-AFA3-828A57052A8B}" presName="hierChild4" presStyleCnt="0"/>
      <dgm:spPr/>
    </dgm:pt>
    <dgm:pt modelId="{AA4F9A74-1241-4902-80DF-D98ADBA43172}" type="pres">
      <dgm:prSet presAssocID="{C5E2D3A5-1CBA-40D4-AFA3-828A57052A8B}" presName="hierChild5" presStyleCnt="0"/>
      <dgm:spPr/>
    </dgm:pt>
    <dgm:pt modelId="{B8A7B06C-A7B1-4D5D-BDBF-36761504BD54}" type="pres">
      <dgm:prSet presAssocID="{CA854E4B-C4FB-4B9C-95AF-7A5B71E48650}" presName="Name37" presStyleLbl="parChTrans1D2" presStyleIdx="3" presStyleCnt="5"/>
      <dgm:spPr/>
      <dgm:t>
        <a:bodyPr/>
        <a:lstStyle/>
        <a:p>
          <a:endParaRPr lang="en-US"/>
        </a:p>
      </dgm:t>
    </dgm:pt>
    <dgm:pt modelId="{8689EC02-68D8-40CC-8D52-2B956E305A2E}" type="pres">
      <dgm:prSet presAssocID="{C8C918C1-EFC3-4433-B802-B5488F87ACF6}" presName="hierRoot2" presStyleCnt="0">
        <dgm:presLayoutVars>
          <dgm:hierBranch val="init"/>
        </dgm:presLayoutVars>
      </dgm:prSet>
      <dgm:spPr/>
    </dgm:pt>
    <dgm:pt modelId="{D1D6F6C4-9F06-4418-9DD6-C505DB318E0C}" type="pres">
      <dgm:prSet presAssocID="{C8C918C1-EFC3-4433-B802-B5488F87ACF6}" presName="rootComposite" presStyleCnt="0"/>
      <dgm:spPr/>
    </dgm:pt>
    <dgm:pt modelId="{8136A346-B463-43E4-B3ED-C0EA17D0EAEB}" type="pres">
      <dgm:prSet presAssocID="{C8C918C1-EFC3-4433-B802-B5488F87ACF6}" presName="rootText" presStyleLbl="node2" presStyleIdx="3" presStyleCnt="4">
        <dgm:presLayoutVars>
          <dgm:chPref val="3"/>
        </dgm:presLayoutVars>
      </dgm:prSet>
      <dgm:spPr/>
      <dgm:t>
        <a:bodyPr/>
        <a:lstStyle/>
        <a:p>
          <a:endParaRPr lang="en-US"/>
        </a:p>
      </dgm:t>
    </dgm:pt>
    <dgm:pt modelId="{BCB57488-00E4-4DD4-977B-D4258AD297B8}" type="pres">
      <dgm:prSet presAssocID="{C8C918C1-EFC3-4433-B802-B5488F87ACF6}" presName="rootConnector" presStyleLbl="node2" presStyleIdx="3" presStyleCnt="4"/>
      <dgm:spPr/>
      <dgm:t>
        <a:bodyPr/>
        <a:lstStyle/>
        <a:p>
          <a:endParaRPr lang="en-US"/>
        </a:p>
      </dgm:t>
    </dgm:pt>
    <dgm:pt modelId="{9728B396-1229-4DC2-882D-33B0349183BC}" type="pres">
      <dgm:prSet presAssocID="{C8C918C1-EFC3-4433-B802-B5488F87ACF6}" presName="hierChild4" presStyleCnt="0"/>
      <dgm:spPr/>
    </dgm:pt>
    <dgm:pt modelId="{63B77550-DA1A-42ED-89F7-05355EEC96B2}" type="pres">
      <dgm:prSet presAssocID="{C8C918C1-EFC3-4433-B802-B5488F87ACF6}" presName="hierChild5" presStyleCnt="0"/>
      <dgm:spPr/>
    </dgm:pt>
    <dgm:pt modelId="{6D6EE359-320F-49A0-BF0F-6D1102CEDADF}" type="pres">
      <dgm:prSet presAssocID="{FB230CD2-2507-4128-A90F-9F7E3D53B472}" presName="hierChild3" presStyleCnt="0"/>
      <dgm:spPr/>
    </dgm:pt>
    <dgm:pt modelId="{33BE39AB-8068-4F11-B74E-520FDEBB6676}" type="pres">
      <dgm:prSet presAssocID="{28555F9D-E75D-449D-99E3-9E03CBE1B15E}" presName="Name111" presStyleLbl="parChTrans1D2" presStyleIdx="4" presStyleCnt="5"/>
      <dgm:spPr/>
      <dgm:t>
        <a:bodyPr/>
        <a:lstStyle/>
        <a:p>
          <a:endParaRPr lang="en-US"/>
        </a:p>
      </dgm:t>
    </dgm:pt>
    <dgm:pt modelId="{2ACC1FA3-0AA3-4126-A900-3DB106EDDE57}" type="pres">
      <dgm:prSet presAssocID="{910CCDE0-DCBC-4247-8BDB-E7B73418BD74}" presName="hierRoot3" presStyleCnt="0">
        <dgm:presLayoutVars>
          <dgm:hierBranch val="init"/>
        </dgm:presLayoutVars>
      </dgm:prSet>
      <dgm:spPr/>
    </dgm:pt>
    <dgm:pt modelId="{37658F52-7BFE-47D9-A0C3-CDAF44AAC123}" type="pres">
      <dgm:prSet presAssocID="{910CCDE0-DCBC-4247-8BDB-E7B73418BD74}" presName="rootComposite3" presStyleCnt="0"/>
      <dgm:spPr/>
    </dgm:pt>
    <dgm:pt modelId="{A512D203-BABA-4AC2-AB23-D4138DFAED03}" type="pres">
      <dgm:prSet presAssocID="{910CCDE0-DCBC-4247-8BDB-E7B73418BD74}" presName="rootText3" presStyleLbl="asst1" presStyleIdx="0" presStyleCnt="1">
        <dgm:presLayoutVars>
          <dgm:chPref val="3"/>
        </dgm:presLayoutVars>
      </dgm:prSet>
      <dgm:spPr/>
      <dgm:t>
        <a:bodyPr/>
        <a:lstStyle/>
        <a:p>
          <a:endParaRPr lang="en-US"/>
        </a:p>
      </dgm:t>
    </dgm:pt>
    <dgm:pt modelId="{5B328194-5AAB-4F9C-A048-838D4AFC0D7E}" type="pres">
      <dgm:prSet presAssocID="{910CCDE0-DCBC-4247-8BDB-E7B73418BD74}" presName="rootConnector3" presStyleLbl="asst1" presStyleIdx="0" presStyleCnt="1"/>
      <dgm:spPr/>
      <dgm:t>
        <a:bodyPr/>
        <a:lstStyle/>
        <a:p>
          <a:endParaRPr lang="en-US"/>
        </a:p>
      </dgm:t>
    </dgm:pt>
    <dgm:pt modelId="{1B338914-05E7-4F32-9538-BE799610EA98}" type="pres">
      <dgm:prSet presAssocID="{910CCDE0-DCBC-4247-8BDB-E7B73418BD74}" presName="hierChild6" presStyleCnt="0"/>
      <dgm:spPr/>
    </dgm:pt>
    <dgm:pt modelId="{C63D4AE1-A736-4793-AC90-14062A9F81EA}" type="pres">
      <dgm:prSet presAssocID="{910CCDE0-DCBC-4247-8BDB-E7B73418BD74}" presName="hierChild7" presStyleCnt="0"/>
      <dgm:spPr/>
    </dgm:pt>
  </dgm:ptLst>
  <dgm:cxnLst>
    <dgm:cxn modelId="{9CA61EE9-192E-4C75-8B89-038BFCB1438C}" type="presOf" srcId="{835E6FA7-8A3C-43C7-83AE-E6784ED3C2B0}" destId="{0B286F80-C0E3-4CC9-AB31-26BD1DC492FC}" srcOrd="1" destOrd="0" presId="urn:microsoft.com/office/officeart/2005/8/layout/orgChart1"/>
    <dgm:cxn modelId="{A01D68E5-7345-476A-B0F5-3DA691D9147C}" type="presOf" srcId="{5239E451-CFA5-42BD-A1B4-914A4EEBBFDE}" destId="{D9008F19-7821-4251-BEFA-27674F3A5ACD}" srcOrd="0" destOrd="0" presId="urn:microsoft.com/office/officeart/2005/8/layout/orgChart1"/>
    <dgm:cxn modelId="{228081AB-B871-4987-A683-774C98A0D80C}" type="presOf" srcId="{910CCDE0-DCBC-4247-8BDB-E7B73418BD74}" destId="{A512D203-BABA-4AC2-AB23-D4138DFAED03}" srcOrd="0" destOrd="0" presId="urn:microsoft.com/office/officeart/2005/8/layout/orgChart1"/>
    <dgm:cxn modelId="{DF20B0F4-13A8-4A42-A862-6F87F21F0FBD}" type="presOf" srcId="{AACD4755-EF62-4941-8DAA-083C40E1C63F}" destId="{DB564492-B8DE-477F-BB9D-951F37F3BD76}" srcOrd="1" destOrd="0" presId="urn:microsoft.com/office/officeart/2005/8/layout/orgChart1"/>
    <dgm:cxn modelId="{46014E5F-1A35-4DFF-8FCF-0A0BE93F0491}" type="presOf" srcId="{C5E2D3A5-1CBA-40D4-AFA3-828A57052A8B}" destId="{D80D9459-7B20-4A51-9468-2D72C3E1153E}" srcOrd="1" destOrd="0" presId="urn:microsoft.com/office/officeart/2005/8/layout/orgChart1"/>
    <dgm:cxn modelId="{C1757E71-9362-48C1-AB92-E5AAB7336495}" type="presOf" srcId="{FB230CD2-2507-4128-A90F-9F7E3D53B472}" destId="{AF7D94A3-665C-410B-BBB1-2F56202F785E}" srcOrd="0" destOrd="0" presId="urn:microsoft.com/office/officeart/2005/8/layout/orgChart1"/>
    <dgm:cxn modelId="{67D71DEF-B552-43C6-A6A8-BCD139F7FB60}" type="presOf" srcId="{C5E2D3A5-1CBA-40D4-AFA3-828A57052A8B}" destId="{B7EAAC48-7E39-4F76-BFE6-6008B3ADBCDD}" srcOrd="0" destOrd="0" presId="urn:microsoft.com/office/officeart/2005/8/layout/orgChart1"/>
    <dgm:cxn modelId="{9360E7F1-510E-47FC-8732-88602A80BD19}" type="presOf" srcId="{28555F9D-E75D-449D-99E3-9E03CBE1B15E}" destId="{33BE39AB-8068-4F11-B74E-520FDEBB6676}" srcOrd="0" destOrd="0" presId="urn:microsoft.com/office/officeart/2005/8/layout/orgChart1"/>
    <dgm:cxn modelId="{4C0EFF21-26A3-45BB-B223-860FE03258A9}" type="presOf" srcId="{C8C918C1-EFC3-4433-B802-B5488F87ACF6}" destId="{BCB57488-00E4-4DD4-977B-D4258AD297B8}" srcOrd="1" destOrd="0" presId="urn:microsoft.com/office/officeart/2005/8/layout/orgChart1"/>
    <dgm:cxn modelId="{F9ED26BA-ECBF-4906-B243-40AEB9102C3E}" srcId="{FB230CD2-2507-4128-A90F-9F7E3D53B472}" destId="{C5E2D3A5-1CBA-40D4-AFA3-828A57052A8B}" srcOrd="3" destOrd="0" parTransId="{C5C75F4B-385F-4D06-99CF-9264B01E81A4}" sibTransId="{D6324391-79C3-4DCA-B386-319B2A027E44}"/>
    <dgm:cxn modelId="{8D1CC416-5444-487C-836C-03A864D88425}" type="presOf" srcId="{FB230CD2-2507-4128-A90F-9F7E3D53B472}" destId="{53EE2D4B-1A8A-4CF9-883E-2E458D49EEB1}" srcOrd="1" destOrd="0" presId="urn:microsoft.com/office/officeart/2005/8/layout/orgChart1"/>
    <dgm:cxn modelId="{2EC3E1B9-D267-44B3-87C8-0E34C7F27BAD}" type="presOf" srcId="{AACD4755-EF62-4941-8DAA-083C40E1C63F}" destId="{CF57C540-7521-45AA-ABE5-036E51AC5E09}" srcOrd="0" destOrd="0" presId="urn:microsoft.com/office/officeart/2005/8/layout/orgChart1"/>
    <dgm:cxn modelId="{36BCA69A-949B-4028-926F-DADF2E7EED08}" type="presOf" srcId="{C5C75F4B-385F-4D06-99CF-9264B01E81A4}" destId="{8EC00799-33F7-4D08-8DB4-0D5DC5EF8F24}" srcOrd="0" destOrd="0" presId="urn:microsoft.com/office/officeart/2005/8/layout/orgChart1"/>
    <dgm:cxn modelId="{15F0D426-A436-4F12-B152-D7C505A18B84}" srcId="{5239E451-CFA5-42BD-A1B4-914A4EEBBFDE}" destId="{FB230CD2-2507-4128-A90F-9F7E3D53B472}" srcOrd="0" destOrd="0" parTransId="{0C5FBE32-2931-47A5-A439-E8EBDD962AF9}" sibTransId="{4F97B9D0-2EE7-4809-BA20-15625F398D3D}"/>
    <dgm:cxn modelId="{CF85D50C-A08B-4D55-8B98-9AEC9236F656}" type="presOf" srcId="{ED1DA6CE-61D8-48A0-8907-0649451A73DF}" destId="{1E77E80C-1921-4D91-8D03-076C23172BFA}" srcOrd="0" destOrd="0" presId="urn:microsoft.com/office/officeart/2005/8/layout/orgChart1"/>
    <dgm:cxn modelId="{6DCBBC49-A596-49E0-902C-C87F3870C5CA}" srcId="{FB230CD2-2507-4128-A90F-9F7E3D53B472}" destId="{AACD4755-EF62-4941-8DAA-083C40E1C63F}" srcOrd="2" destOrd="0" parTransId="{ED1DA6CE-61D8-48A0-8907-0649451A73DF}" sibTransId="{4B097E34-D95C-431C-B748-390F6C9CF137}"/>
    <dgm:cxn modelId="{3339FF38-D80D-4B7A-8935-9C69F5CCB0A1}" type="presOf" srcId="{910CCDE0-DCBC-4247-8BDB-E7B73418BD74}" destId="{5B328194-5AAB-4F9C-A048-838D4AFC0D7E}" srcOrd="1" destOrd="0" presId="urn:microsoft.com/office/officeart/2005/8/layout/orgChart1"/>
    <dgm:cxn modelId="{67B906A0-1E2B-4CB5-BC2F-FD90C07E7E23}" type="presOf" srcId="{C8C918C1-EFC3-4433-B802-B5488F87ACF6}" destId="{8136A346-B463-43E4-B3ED-C0EA17D0EAEB}" srcOrd="0" destOrd="0" presId="urn:microsoft.com/office/officeart/2005/8/layout/orgChart1"/>
    <dgm:cxn modelId="{46B0704C-EE9C-4847-88FB-CE9A8F187497}" srcId="{FB230CD2-2507-4128-A90F-9F7E3D53B472}" destId="{910CCDE0-DCBC-4247-8BDB-E7B73418BD74}" srcOrd="0" destOrd="0" parTransId="{28555F9D-E75D-449D-99E3-9E03CBE1B15E}" sibTransId="{EF3186FC-6BFD-490D-8077-906AB8D2A23C}"/>
    <dgm:cxn modelId="{65F1C7C6-6777-4CF5-8CDA-1BC6F683169F}" type="presOf" srcId="{CA854E4B-C4FB-4B9C-95AF-7A5B71E48650}" destId="{B8A7B06C-A7B1-4D5D-BDBF-36761504BD54}" srcOrd="0" destOrd="0" presId="urn:microsoft.com/office/officeart/2005/8/layout/orgChart1"/>
    <dgm:cxn modelId="{42888E43-5026-4F8C-AAE4-BF6B85344209}" type="presOf" srcId="{E816B755-CF46-46CA-B161-B46C6362500D}" destId="{EF0215B6-AD40-40DE-9F5D-FB96B30FCE73}" srcOrd="0" destOrd="0" presId="urn:microsoft.com/office/officeart/2005/8/layout/orgChart1"/>
    <dgm:cxn modelId="{C6B8E9F5-557A-445F-97C9-836FEE572A0E}" srcId="{FB230CD2-2507-4128-A90F-9F7E3D53B472}" destId="{835E6FA7-8A3C-43C7-83AE-E6784ED3C2B0}" srcOrd="1" destOrd="0" parTransId="{E816B755-CF46-46CA-B161-B46C6362500D}" sibTransId="{1EEA7A66-2ED0-4781-91D4-B0326551BD7B}"/>
    <dgm:cxn modelId="{D9442BB5-86A1-4177-80E0-7C5D08BFAF4B}" type="presOf" srcId="{835E6FA7-8A3C-43C7-83AE-E6784ED3C2B0}" destId="{0006DA46-8AC2-4E72-A103-9F2BDD4E20A5}" srcOrd="0" destOrd="0" presId="urn:microsoft.com/office/officeart/2005/8/layout/orgChart1"/>
    <dgm:cxn modelId="{41EF4FB9-97C3-4031-A8A6-E41F9F799C76}" srcId="{FB230CD2-2507-4128-A90F-9F7E3D53B472}" destId="{C8C918C1-EFC3-4433-B802-B5488F87ACF6}" srcOrd="4" destOrd="0" parTransId="{CA854E4B-C4FB-4B9C-95AF-7A5B71E48650}" sibTransId="{15519F4B-97DF-4CBD-B7EF-FCE0ACAA5EC2}"/>
    <dgm:cxn modelId="{13CA58AE-C5A9-4C23-AB28-55C032945C80}" type="presParOf" srcId="{D9008F19-7821-4251-BEFA-27674F3A5ACD}" destId="{69D94ECF-0711-42F9-A6BF-86456ECA2E67}" srcOrd="0" destOrd="0" presId="urn:microsoft.com/office/officeart/2005/8/layout/orgChart1"/>
    <dgm:cxn modelId="{D470DE6D-FF70-4BF0-B569-FB7CD59724CB}" type="presParOf" srcId="{69D94ECF-0711-42F9-A6BF-86456ECA2E67}" destId="{A0C45716-2319-4AA0-B1F4-61F1E7E120F7}" srcOrd="0" destOrd="0" presId="urn:microsoft.com/office/officeart/2005/8/layout/orgChart1"/>
    <dgm:cxn modelId="{FB8784C3-69A2-44E2-AABB-E4557B15D734}" type="presParOf" srcId="{A0C45716-2319-4AA0-B1F4-61F1E7E120F7}" destId="{AF7D94A3-665C-410B-BBB1-2F56202F785E}" srcOrd="0" destOrd="0" presId="urn:microsoft.com/office/officeart/2005/8/layout/orgChart1"/>
    <dgm:cxn modelId="{91964E46-3B45-4D4A-8E27-E0D71845BD71}" type="presParOf" srcId="{A0C45716-2319-4AA0-B1F4-61F1E7E120F7}" destId="{53EE2D4B-1A8A-4CF9-883E-2E458D49EEB1}" srcOrd="1" destOrd="0" presId="urn:microsoft.com/office/officeart/2005/8/layout/orgChart1"/>
    <dgm:cxn modelId="{8737F0E1-A43E-4CA2-9099-1A3160488F23}" type="presParOf" srcId="{69D94ECF-0711-42F9-A6BF-86456ECA2E67}" destId="{2A25DDAA-0DC9-4DE1-B275-3D1F5D713954}" srcOrd="1" destOrd="0" presId="urn:microsoft.com/office/officeart/2005/8/layout/orgChart1"/>
    <dgm:cxn modelId="{16978D5C-8DDA-4F67-B747-7EA682410E4C}" type="presParOf" srcId="{2A25DDAA-0DC9-4DE1-B275-3D1F5D713954}" destId="{EF0215B6-AD40-40DE-9F5D-FB96B30FCE73}" srcOrd="0" destOrd="0" presId="urn:microsoft.com/office/officeart/2005/8/layout/orgChart1"/>
    <dgm:cxn modelId="{847849D0-3A5D-4E9B-A775-0BCD9EBDC33F}" type="presParOf" srcId="{2A25DDAA-0DC9-4DE1-B275-3D1F5D713954}" destId="{B53AD9B5-7030-4EDF-959E-F98698DDDABF}" srcOrd="1" destOrd="0" presId="urn:microsoft.com/office/officeart/2005/8/layout/orgChart1"/>
    <dgm:cxn modelId="{4F6B2794-32F7-4B17-8D1E-DCE7AEE4B8CF}" type="presParOf" srcId="{B53AD9B5-7030-4EDF-959E-F98698DDDABF}" destId="{D2287CE4-55C5-468F-B7FE-C97C7BF4E7A1}" srcOrd="0" destOrd="0" presId="urn:microsoft.com/office/officeart/2005/8/layout/orgChart1"/>
    <dgm:cxn modelId="{F73DEADE-D2C8-4495-9A85-12B92897434C}" type="presParOf" srcId="{D2287CE4-55C5-468F-B7FE-C97C7BF4E7A1}" destId="{0006DA46-8AC2-4E72-A103-9F2BDD4E20A5}" srcOrd="0" destOrd="0" presId="urn:microsoft.com/office/officeart/2005/8/layout/orgChart1"/>
    <dgm:cxn modelId="{976D0F67-A2AF-45A6-AB9E-A380A066285C}" type="presParOf" srcId="{D2287CE4-55C5-468F-B7FE-C97C7BF4E7A1}" destId="{0B286F80-C0E3-4CC9-AB31-26BD1DC492FC}" srcOrd="1" destOrd="0" presId="urn:microsoft.com/office/officeart/2005/8/layout/orgChart1"/>
    <dgm:cxn modelId="{F921FC87-A99C-468C-8FA9-03E7E1FEDD30}" type="presParOf" srcId="{B53AD9B5-7030-4EDF-959E-F98698DDDABF}" destId="{CA76D592-8AAE-47F1-9538-1CBC065222CA}" srcOrd="1" destOrd="0" presId="urn:microsoft.com/office/officeart/2005/8/layout/orgChart1"/>
    <dgm:cxn modelId="{09D34805-5A3C-4433-A0E4-4ACDF1C45183}" type="presParOf" srcId="{B53AD9B5-7030-4EDF-959E-F98698DDDABF}" destId="{94433F5C-A4C6-477E-82D9-6136E96B07B3}" srcOrd="2" destOrd="0" presId="urn:microsoft.com/office/officeart/2005/8/layout/orgChart1"/>
    <dgm:cxn modelId="{E19D32C0-7A7B-483C-89A2-218F06C74A94}" type="presParOf" srcId="{2A25DDAA-0DC9-4DE1-B275-3D1F5D713954}" destId="{1E77E80C-1921-4D91-8D03-076C23172BFA}" srcOrd="2" destOrd="0" presId="urn:microsoft.com/office/officeart/2005/8/layout/orgChart1"/>
    <dgm:cxn modelId="{7318F175-7B17-47C8-85CF-4AC66B838BF9}" type="presParOf" srcId="{2A25DDAA-0DC9-4DE1-B275-3D1F5D713954}" destId="{A3878C33-FDB1-4107-8FBB-4E1E990DC038}" srcOrd="3" destOrd="0" presId="urn:microsoft.com/office/officeart/2005/8/layout/orgChart1"/>
    <dgm:cxn modelId="{9FD8F8B8-191E-48A2-B1B0-C993123A9424}" type="presParOf" srcId="{A3878C33-FDB1-4107-8FBB-4E1E990DC038}" destId="{C07855F2-7635-4B37-9381-9025789066AF}" srcOrd="0" destOrd="0" presId="urn:microsoft.com/office/officeart/2005/8/layout/orgChart1"/>
    <dgm:cxn modelId="{ACB647D3-22A8-4E54-84AC-6D4765E8D34A}" type="presParOf" srcId="{C07855F2-7635-4B37-9381-9025789066AF}" destId="{CF57C540-7521-45AA-ABE5-036E51AC5E09}" srcOrd="0" destOrd="0" presId="urn:microsoft.com/office/officeart/2005/8/layout/orgChart1"/>
    <dgm:cxn modelId="{02E0399C-D101-4589-A51F-0FFEBD07F88E}" type="presParOf" srcId="{C07855F2-7635-4B37-9381-9025789066AF}" destId="{DB564492-B8DE-477F-BB9D-951F37F3BD76}" srcOrd="1" destOrd="0" presId="urn:microsoft.com/office/officeart/2005/8/layout/orgChart1"/>
    <dgm:cxn modelId="{7E428117-20A2-4F9E-8898-EE067EB910C1}" type="presParOf" srcId="{A3878C33-FDB1-4107-8FBB-4E1E990DC038}" destId="{3DAA9EEC-B912-46F6-BFFE-CBB14B9EA825}" srcOrd="1" destOrd="0" presId="urn:microsoft.com/office/officeart/2005/8/layout/orgChart1"/>
    <dgm:cxn modelId="{B3128E70-510D-42FF-A844-0A18A7B9EC05}" type="presParOf" srcId="{A3878C33-FDB1-4107-8FBB-4E1E990DC038}" destId="{79A6A005-0C88-4E98-B0FE-C8188350309C}" srcOrd="2" destOrd="0" presId="urn:microsoft.com/office/officeart/2005/8/layout/orgChart1"/>
    <dgm:cxn modelId="{441BDB1B-BF32-44D5-AC93-57C155F74D40}" type="presParOf" srcId="{2A25DDAA-0DC9-4DE1-B275-3D1F5D713954}" destId="{8EC00799-33F7-4D08-8DB4-0D5DC5EF8F24}" srcOrd="4" destOrd="0" presId="urn:microsoft.com/office/officeart/2005/8/layout/orgChart1"/>
    <dgm:cxn modelId="{7E3967E0-060D-416A-B100-0920EC559D91}" type="presParOf" srcId="{2A25DDAA-0DC9-4DE1-B275-3D1F5D713954}" destId="{EFE558CD-5BCB-4BCF-B95A-09D7236E2F6A}" srcOrd="5" destOrd="0" presId="urn:microsoft.com/office/officeart/2005/8/layout/orgChart1"/>
    <dgm:cxn modelId="{6075E114-4BD8-4415-A57A-794435F49F07}" type="presParOf" srcId="{EFE558CD-5BCB-4BCF-B95A-09D7236E2F6A}" destId="{9607DB08-8302-4F03-97CF-D58EA288C451}" srcOrd="0" destOrd="0" presId="urn:microsoft.com/office/officeart/2005/8/layout/orgChart1"/>
    <dgm:cxn modelId="{6F00AAA5-CB83-4554-BAC2-A94BF3F696E5}" type="presParOf" srcId="{9607DB08-8302-4F03-97CF-D58EA288C451}" destId="{B7EAAC48-7E39-4F76-BFE6-6008B3ADBCDD}" srcOrd="0" destOrd="0" presId="urn:microsoft.com/office/officeart/2005/8/layout/orgChart1"/>
    <dgm:cxn modelId="{D5FF7441-D338-4021-9B68-FA5B5A9F848C}" type="presParOf" srcId="{9607DB08-8302-4F03-97CF-D58EA288C451}" destId="{D80D9459-7B20-4A51-9468-2D72C3E1153E}" srcOrd="1" destOrd="0" presId="urn:microsoft.com/office/officeart/2005/8/layout/orgChart1"/>
    <dgm:cxn modelId="{5EB94BC3-BB5F-4434-BA34-CAA46F9CC5CF}" type="presParOf" srcId="{EFE558CD-5BCB-4BCF-B95A-09D7236E2F6A}" destId="{456308A9-6F23-4567-B3E0-4683699629EE}" srcOrd="1" destOrd="0" presId="urn:microsoft.com/office/officeart/2005/8/layout/orgChart1"/>
    <dgm:cxn modelId="{31D41805-61F2-4D27-8980-6ACCF32F4334}" type="presParOf" srcId="{EFE558CD-5BCB-4BCF-B95A-09D7236E2F6A}" destId="{AA4F9A74-1241-4902-80DF-D98ADBA43172}" srcOrd="2" destOrd="0" presId="urn:microsoft.com/office/officeart/2005/8/layout/orgChart1"/>
    <dgm:cxn modelId="{638F02B5-1207-4DA2-8511-9F4BD779C365}" type="presParOf" srcId="{2A25DDAA-0DC9-4DE1-B275-3D1F5D713954}" destId="{B8A7B06C-A7B1-4D5D-BDBF-36761504BD54}" srcOrd="6" destOrd="0" presId="urn:microsoft.com/office/officeart/2005/8/layout/orgChart1"/>
    <dgm:cxn modelId="{76E21306-3A59-40AC-8043-B765E7087F79}" type="presParOf" srcId="{2A25DDAA-0DC9-4DE1-B275-3D1F5D713954}" destId="{8689EC02-68D8-40CC-8D52-2B956E305A2E}" srcOrd="7" destOrd="0" presId="urn:microsoft.com/office/officeart/2005/8/layout/orgChart1"/>
    <dgm:cxn modelId="{0E5AFA02-E8A5-4EAF-86BF-3BCBB7FE5B10}" type="presParOf" srcId="{8689EC02-68D8-40CC-8D52-2B956E305A2E}" destId="{D1D6F6C4-9F06-4418-9DD6-C505DB318E0C}" srcOrd="0" destOrd="0" presId="urn:microsoft.com/office/officeart/2005/8/layout/orgChart1"/>
    <dgm:cxn modelId="{CB627DDD-6AE3-4D8E-888B-28E01B87C24C}" type="presParOf" srcId="{D1D6F6C4-9F06-4418-9DD6-C505DB318E0C}" destId="{8136A346-B463-43E4-B3ED-C0EA17D0EAEB}" srcOrd="0" destOrd="0" presId="urn:microsoft.com/office/officeart/2005/8/layout/orgChart1"/>
    <dgm:cxn modelId="{83DF9A66-E362-43C9-A705-A77C32F32D7E}" type="presParOf" srcId="{D1D6F6C4-9F06-4418-9DD6-C505DB318E0C}" destId="{BCB57488-00E4-4DD4-977B-D4258AD297B8}" srcOrd="1" destOrd="0" presId="urn:microsoft.com/office/officeart/2005/8/layout/orgChart1"/>
    <dgm:cxn modelId="{8DF3942C-82F9-41FE-AE14-40F1B95D2FDD}" type="presParOf" srcId="{8689EC02-68D8-40CC-8D52-2B956E305A2E}" destId="{9728B396-1229-4DC2-882D-33B0349183BC}" srcOrd="1" destOrd="0" presId="urn:microsoft.com/office/officeart/2005/8/layout/orgChart1"/>
    <dgm:cxn modelId="{8F6D13C1-28D5-4400-A76A-3A36F2D10463}" type="presParOf" srcId="{8689EC02-68D8-40CC-8D52-2B956E305A2E}" destId="{63B77550-DA1A-42ED-89F7-05355EEC96B2}" srcOrd="2" destOrd="0" presId="urn:microsoft.com/office/officeart/2005/8/layout/orgChart1"/>
    <dgm:cxn modelId="{F011E1DC-4E7E-4E73-8A0C-F549154E2A29}" type="presParOf" srcId="{69D94ECF-0711-42F9-A6BF-86456ECA2E67}" destId="{6D6EE359-320F-49A0-BF0F-6D1102CEDADF}" srcOrd="2" destOrd="0" presId="urn:microsoft.com/office/officeart/2005/8/layout/orgChart1"/>
    <dgm:cxn modelId="{B57D1BEF-6B28-40EF-9B4B-2540A5D5A790}" type="presParOf" srcId="{6D6EE359-320F-49A0-BF0F-6D1102CEDADF}" destId="{33BE39AB-8068-4F11-B74E-520FDEBB6676}" srcOrd="0" destOrd="0" presId="urn:microsoft.com/office/officeart/2005/8/layout/orgChart1"/>
    <dgm:cxn modelId="{899B2195-35A9-47AD-91EB-C1BA547DC406}" type="presParOf" srcId="{6D6EE359-320F-49A0-BF0F-6D1102CEDADF}" destId="{2ACC1FA3-0AA3-4126-A900-3DB106EDDE57}" srcOrd="1" destOrd="0" presId="urn:microsoft.com/office/officeart/2005/8/layout/orgChart1"/>
    <dgm:cxn modelId="{372C9576-5F08-4735-A9DB-99E4A6FD2FCD}" type="presParOf" srcId="{2ACC1FA3-0AA3-4126-A900-3DB106EDDE57}" destId="{37658F52-7BFE-47D9-A0C3-CDAF44AAC123}" srcOrd="0" destOrd="0" presId="urn:microsoft.com/office/officeart/2005/8/layout/orgChart1"/>
    <dgm:cxn modelId="{CE66B1B8-48C2-484A-AE33-934A587C6108}" type="presParOf" srcId="{37658F52-7BFE-47D9-A0C3-CDAF44AAC123}" destId="{A512D203-BABA-4AC2-AB23-D4138DFAED03}" srcOrd="0" destOrd="0" presId="urn:microsoft.com/office/officeart/2005/8/layout/orgChart1"/>
    <dgm:cxn modelId="{0825CC64-8FE2-4AB4-B29D-BE6F048E941B}" type="presParOf" srcId="{37658F52-7BFE-47D9-A0C3-CDAF44AAC123}" destId="{5B328194-5AAB-4F9C-A048-838D4AFC0D7E}" srcOrd="1" destOrd="0" presId="urn:microsoft.com/office/officeart/2005/8/layout/orgChart1"/>
    <dgm:cxn modelId="{5B98EEBE-6947-4FDB-AB64-5E1CD3524E4F}" type="presParOf" srcId="{2ACC1FA3-0AA3-4126-A900-3DB106EDDE57}" destId="{1B338914-05E7-4F32-9538-BE799610EA98}" srcOrd="1" destOrd="0" presId="urn:microsoft.com/office/officeart/2005/8/layout/orgChart1"/>
    <dgm:cxn modelId="{3CD90A5C-8934-477A-8BA6-C835F0E105F1}" type="presParOf" srcId="{2ACC1FA3-0AA3-4126-A900-3DB106EDDE57}" destId="{C63D4AE1-A736-4793-AC90-14062A9F81EA}"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B220F8-982A-4291-BF2A-CAE6C95B683B}" type="doc">
      <dgm:prSet loTypeId="urn:microsoft.com/office/officeart/2005/8/layout/pyramid2" loCatId="list" qsTypeId="urn:microsoft.com/office/officeart/2005/8/quickstyle/simple1" qsCatId="simple" csTypeId="urn:microsoft.com/office/officeart/2005/8/colors/accent1_2" csCatId="accent1" phldr="1"/>
      <dgm:spPr/>
    </dgm:pt>
    <dgm:pt modelId="{D2D5F2A0-0E80-46E8-B995-9270C130995C}">
      <dgm:prSet phldrT="[Text]"/>
      <dgm:spPr/>
      <dgm:t>
        <a:bodyPr/>
        <a:lstStyle/>
        <a:p>
          <a:r>
            <a:rPr lang="en-US" dirty="0" smtClean="0"/>
            <a:t>Infrastructure As A service</a:t>
          </a:r>
          <a:endParaRPr lang="en-US" dirty="0"/>
        </a:p>
      </dgm:t>
    </dgm:pt>
    <dgm:pt modelId="{C575E16C-DC5C-4F41-8336-9D4F76E4E7FF}" type="parTrans" cxnId="{BB9D63FB-602C-4075-B481-7BC21C4373E0}">
      <dgm:prSet/>
      <dgm:spPr/>
      <dgm:t>
        <a:bodyPr/>
        <a:lstStyle/>
        <a:p>
          <a:endParaRPr lang="en-US"/>
        </a:p>
      </dgm:t>
    </dgm:pt>
    <dgm:pt modelId="{72F37E9D-2612-4ECD-B934-4CBF4C3E840B}" type="sibTrans" cxnId="{BB9D63FB-602C-4075-B481-7BC21C4373E0}">
      <dgm:prSet/>
      <dgm:spPr/>
      <dgm:t>
        <a:bodyPr/>
        <a:lstStyle/>
        <a:p>
          <a:endParaRPr lang="en-US"/>
        </a:p>
      </dgm:t>
    </dgm:pt>
    <dgm:pt modelId="{424CD2B1-5A1C-4E47-A694-67165B3E9928}">
      <dgm:prSet phldrT="[Text]"/>
      <dgm:spPr/>
      <dgm:t>
        <a:bodyPr/>
        <a:lstStyle/>
        <a:p>
          <a:r>
            <a:rPr lang="en-US" dirty="0" smtClean="0"/>
            <a:t>Software As A Service</a:t>
          </a:r>
          <a:endParaRPr lang="en-US" dirty="0"/>
        </a:p>
      </dgm:t>
    </dgm:pt>
    <dgm:pt modelId="{53EAA4CC-E1E7-4846-9319-7920BB3F0E2D}" type="parTrans" cxnId="{92245E01-FF21-4D55-B177-0D9B88ED0E45}">
      <dgm:prSet/>
      <dgm:spPr/>
      <dgm:t>
        <a:bodyPr/>
        <a:lstStyle/>
        <a:p>
          <a:endParaRPr lang="en-US"/>
        </a:p>
      </dgm:t>
    </dgm:pt>
    <dgm:pt modelId="{3C10C24B-530C-43CD-B4EC-6EA1D301A85D}" type="sibTrans" cxnId="{92245E01-FF21-4D55-B177-0D9B88ED0E45}">
      <dgm:prSet/>
      <dgm:spPr/>
      <dgm:t>
        <a:bodyPr/>
        <a:lstStyle/>
        <a:p>
          <a:endParaRPr lang="en-US"/>
        </a:p>
      </dgm:t>
    </dgm:pt>
    <dgm:pt modelId="{2ABA2158-790F-4EE4-96F8-825848318751}">
      <dgm:prSet phldrT="[Text]"/>
      <dgm:spPr/>
      <dgm:t>
        <a:bodyPr/>
        <a:lstStyle/>
        <a:p>
          <a:r>
            <a:rPr lang="en-US" smtClean="0"/>
            <a:t>Platform </a:t>
          </a:r>
          <a:r>
            <a:rPr lang="en-US" dirty="0" smtClean="0"/>
            <a:t>As A Service</a:t>
          </a:r>
          <a:endParaRPr lang="en-US" dirty="0"/>
        </a:p>
      </dgm:t>
    </dgm:pt>
    <dgm:pt modelId="{DD6C0B51-E517-40FB-83DE-362A445617D2}" type="parTrans" cxnId="{65361DD2-2A58-4A7B-BFA8-7586AE319E6A}">
      <dgm:prSet/>
      <dgm:spPr/>
      <dgm:t>
        <a:bodyPr/>
        <a:lstStyle/>
        <a:p>
          <a:endParaRPr lang="en-US"/>
        </a:p>
      </dgm:t>
    </dgm:pt>
    <dgm:pt modelId="{635DC1E1-4E26-41D2-A27F-93F816C25694}" type="sibTrans" cxnId="{65361DD2-2A58-4A7B-BFA8-7586AE319E6A}">
      <dgm:prSet/>
      <dgm:spPr/>
      <dgm:t>
        <a:bodyPr/>
        <a:lstStyle/>
        <a:p>
          <a:endParaRPr lang="en-US"/>
        </a:p>
      </dgm:t>
    </dgm:pt>
    <dgm:pt modelId="{1D95D1E2-7F39-46AA-BCAD-AED523B6C82B}" type="pres">
      <dgm:prSet presAssocID="{15B220F8-982A-4291-BF2A-CAE6C95B683B}" presName="compositeShape" presStyleCnt="0">
        <dgm:presLayoutVars>
          <dgm:dir/>
          <dgm:resizeHandles/>
        </dgm:presLayoutVars>
      </dgm:prSet>
      <dgm:spPr/>
    </dgm:pt>
    <dgm:pt modelId="{07FE41CC-0A5E-4153-86C0-AC9725BF08A9}" type="pres">
      <dgm:prSet presAssocID="{15B220F8-982A-4291-BF2A-CAE6C95B683B}" presName="pyramid" presStyleLbl="node1" presStyleIdx="0" presStyleCnt="1"/>
      <dgm:spPr/>
    </dgm:pt>
    <dgm:pt modelId="{A18F4A42-48B1-4473-8F52-80E5E177F482}" type="pres">
      <dgm:prSet presAssocID="{15B220F8-982A-4291-BF2A-CAE6C95B683B}" presName="theList" presStyleCnt="0"/>
      <dgm:spPr/>
    </dgm:pt>
    <dgm:pt modelId="{FB103C36-E05E-4069-B7E8-21C113E6242D}" type="pres">
      <dgm:prSet presAssocID="{D2D5F2A0-0E80-46E8-B995-9270C130995C}" presName="aNode" presStyleLbl="fgAcc1" presStyleIdx="0" presStyleCnt="3" custScaleX="228846">
        <dgm:presLayoutVars>
          <dgm:bulletEnabled val="1"/>
        </dgm:presLayoutVars>
      </dgm:prSet>
      <dgm:spPr/>
      <dgm:t>
        <a:bodyPr/>
        <a:lstStyle/>
        <a:p>
          <a:endParaRPr lang="en-US"/>
        </a:p>
      </dgm:t>
    </dgm:pt>
    <dgm:pt modelId="{04EDCB59-3861-49BA-94EB-BAF67B36D898}" type="pres">
      <dgm:prSet presAssocID="{D2D5F2A0-0E80-46E8-B995-9270C130995C}" presName="aSpace" presStyleCnt="0"/>
      <dgm:spPr/>
    </dgm:pt>
    <dgm:pt modelId="{081EB2D5-6139-48BC-92D2-83984C4F57FF}" type="pres">
      <dgm:prSet presAssocID="{2ABA2158-790F-4EE4-96F8-825848318751}" presName="aNode" presStyleLbl="fgAcc1" presStyleIdx="1" presStyleCnt="3" custScaleX="231009">
        <dgm:presLayoutVars>
          <dgm:bulletEnabled val="1"/>
        </dgm:presLayoutVars>
      </dgm:prSet>
      <dgm:spPr/>
      <dgm:t>
        <a:bodyPr/>
        <a:lstStyle/>
        <a:p>
          <a:endParaRPr lang="en-US"/>
        </a:p>
      </dgm:t>
    </dgm:pt>
    <dgm:pt modelId="{6F807208-844E-4EAC-859F-42DF8FEF804F}" type="pres">
      <dgm:prSet presAssocID="{2ABA2158-790F-4EE4-96F8-825848318751}" presName="aSpace" presStyleCnt="0"/>
      <dgm:spPr/>
    </dgm:pt>
    <dgm:pt modelId="{6BF041FC-82DA-4F0B-AC38-9B16E6AB8673}" type="pres">
      <dgm:prSet presAssocID="{424CD2B1-5A1C-4E47-A694-67165B3E9928}" presName="aNode" presStyleLbl="fgAcc1" presStyleIdx="2" presStyleCnt="3" custScaleX="230289">
        <dgm:presLayoutVars>
          <dgm:bulletEnabled val="1"/>
        </dgm:presLayoutVars>
      </dgm:prSet>
      <dgm:spPr/>
      <dgm:t>
        <a:bodyPr/>
        <a:lstStyle/>
        <a:p>
          <a:endParaRPr lang="en-US"/>
        </a:p>
      </dgm:t>
    </dgm:pt>
    <dgm:pt modelId="{55D2F387-A779-4A9C-A452-CF116AAD3A67}" type="pres">
      <dgm:prSet presAssocID="{424CD2B1-5A1C-4E47-A694-67165B3E9928}" presName="aSpace" presStyleCnt="0"/>
      <dgm:spPr/>
    </dgm:pt>
  </dgm:ptLst>
  <dgm:cxnLst>
    <dgm:cxn modelId="{B9CBD179-ACFC-4461-86C4-1F367A458F1A}" type="presOf" srcId="{D2D5F2A0-0E80-46E8-B995-9270C130995C}" destId="{FB103C36-E05E-4069-B7E8-21C113E6242D}" srcOrd="0" destOrd="0" presId="urn:microsoft.com/office/officeart/2005/8/layout/pyramid2"/>
    <dgm:cxn modelId="{5C9E1DAF-A88F-41A1-9D5B-24D276A62EC6}" type="presOf" srcId="{15B220F8-982A-4291-BF2A-CAE6C95B683B}" destId="{1D95D1E2-7F39-46AA-BCAD-AED523B6C82B}" srcOrd="0" destOrd="0" presId="urn:microsoft.com/office/officeart/2005/8/layout/pyramid2"/>
    <dgm:cxn modelId="{E73282B2-CBDC-4976-9981-093706BCED3A}" type="presOf" srcId="{424CD2B1-5A1C-4E47-A694-67165B3E9928}" destId="{6BF041FC-82DA-4F0B-AC38-9B16E6AB8673}" srcOrd="0" destOrd="0" presId="urn:microsoft.com/office/officeart/2005/8/layout/pyramid2"/>
    <dgm:cxn modelId="{66BFAF05-904E-422D-9A45-C6F041A0906C}" type="presOf" srcId="{2ABA2158-790F-4EE4-96F8-825848318751}" destId="{081EB2D5-6139-48BC-92D2-83984C4F57FF}" srcOrd="0" destOrd="0" presId="urn:microsoft.com/office/officeart/2005/8/layout/pyramid2"/>
    <dgm:cxn modelId="{65361DD2-2A58-4A7B-BFA8-7586AE319E6A}" srcId="{15B220F8-982A-4291-BF2A-CAE6C95B683B}" destId="{2ABA2158-790F-4EE4-96F8-825848318751}" srcOrd="1" destOrd="0" parTransId="{DD6C0B51-E517-40FB-83DE-362A445617D2}" sibTransId="{635DC1E1-4E26-41D2-A27F-93F816C25694}"/>
    <dgm:cxn modelId="{BB9D63FB-602C-4075-B481-7BC21C4373E0}" srcId="{15B220F8-982A-4291-BF2A-CAE6C95B683B}" destId="{D2D5F2A0-0E80-46E8-B995-9270C130995C}" srcOrd="0" destOrd="0" parTransId="{C575E16C-DC5C-4F41-8336-9D4F76E4E7FF}" sibTransId="{72F37E9D-2612-4ECD-B934-4CBF4C3E840B}"/>
    <dgm:cxn modelId="{92245E01-FF21-4D55-B177-0D9B88ED0E45}" srcId="{15B220F8-982A-4291-BF2A-CAE6C95B683B}" destId="{424CD2B1-5A1C-4E47-A694-67165B3E9928}" srcOrd="2" destOrd="0" parTransId="{53EAA4CC-E1E7-4846-9319-7920BB3F0E2D}" sibTransId="{3C10C24B-530C-43CD-B4EC-6EA1D301A85D}"/>
    <dgm:cxn modelId="{6B9F376B-8079-4FDB-AF7E-C7FC927950F8}" type="presParOf" srcId="{1D95D1E2-7F39-46AA-BCAD-AED523B6C82B}" destId="{07FE41CC-0A5E-4153-86C0-AC9725BF08A9}" srcOrd="0" destOrd="0" presId="urn:microsoft.com/office/officeart/2005/8/layout/pyramid2"/>
    <dgm:cxn modelId="{1DB507CF-6D4B-4FE1-8AFA-24B9D3A90614}" type="presParOf" srcId="{1D95D1E2-7F39-46AA-BCAD-AED523B6C82B}" destId="{A18F4A42-48B1-4473-8F52-80E5E177F482}" srcOrd="1" destOrd="0" presId="urn:microsoft.com/office/officeart/2005/8/layout/pyramid2"/>
    <dgm:cxn modelId="{936DB081-BDDB-4CE3-94D4-E36762ED0C23}" type="presParOf" srcId="{A18F4A42-48B1-4473-8F52-80E5E177F482}" destId="{FB103C36-E05E-4069-B7E8-21C113E6242D}" srcOrd="0" destOrd="0" presId="urn:microsoft.com/office/officeart/2005/8/layout/pyramid2"/>
    <dgm:cxn modelId="{7E8DAD05-0A50-43EC-AFB4-34924C34E6E0}" type="presParOf" srcId="{A18F4A42-48B1-4473-8F52-80E5E177F482}" destId="{04EDCB59-3861-49BA-94EB-BAF67B36D898}" srcOrd="1" destOrd="0" presId="urn:microsoft.com/office/officeart/2005/8/layout/pyramid2"/>
    <dgm:cxn modelId="{53B5CAE6-A40F-462E-9798-DD28F16ADC43}" type="presParOf" srcId="{A18F4A42-48B1-4473-8F52-80E5E177F482}" destId="{081EB2D5-6139-48BC-92D2-83984C4F57FF}" srcOrd="2" destOrd="0" presId="urn:microsoft.com/office/officeart/2005/8/layout/pyramid2"/>
    <dgm:cxn modelId="{F0624A6D-458E-4FF0-83FF-F34F31EA7A57}" type="presParOf" srcId="{A18F4A42-48B1-4473-8F52-80E5E177F482}" destId="{6F807208-844E-4EAC-859F-42DF8FEF804F}" srcOrd="3" destOrd="0" presId="urn:microsoft.com/office/officeart/2005/8/layout/pyramid2"/>
    <dgm:cxn modelId="{909E1CD3-C8CE-400D-8239-5E0AC9A17E58}" type="presParOf" srcId="{A18F4A42-48B1-4473-8F52-80E5E177F482}" destId="{6BF041FC-82DA-4F0B-AC38-9B16E6AB8673}" srcOrd="4" destOrd="0" presId="urn:microsoft.com/office/officeart/2005/8/layout/pyramid2"/>
    <dgm:cxn modelId="{6747050A-4067-4B46-8AC6-95EEF5097381}" type="presParOf" srcId="{A18F4A42-48B1-4473-8F52-80E5E177F482}" destId="{55D2F387-A779-4A9C-A452-CF116AAD3A67}"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72C419-F778-4CE4-8D73-DF42A718E7C2}"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49081B67-1A2D-4767-8D32-7114EB5EE3F7}">
      <dgm:prSet phldrT="[Text]"/>
      <dgm:spPr/>
      <dgm:t>
        <a:bodyPr/>
        <a:lstStyle/>
        <a:p>
          <a:r>
            <a:rPr lang="en-US" dirty="0" smtClean="0"/>
            <a:t>Azure</a:t>
          </a:r>
          <a:endParaRPr lang="en-US" dirty="0"/>
        </a:p>
      </dgm:t>
    </dgm:pt>
    <dgm:pt modelId="{B02C5EEC-1180-4692-BFB0-020E225C1271}" type="parTrans" cxnId="{5067827D-359D-4129-91C9-117EAF249B4C}">
      <dgm:prSet/>
      <dgm:spPr/>
      <dgm:t>
        <a:bodyPr/>
        <a:lstStyle/>
        <a:p>
          <a:endParaRPr lang="en-US"/>
        </a:p>
      </dgm:t>
    </dgm:pt>
    <dgm:pt modelId="{EAC81620-762B-4F33-95E3-1741F1DB6E18}" type="sibTrans" cxnId="{5067827D-359D-4129-91C9-117EAF249B4C}">
      <dgm:prSet/>
      <dgm:spPr/>
      <dgm:t>
        <a:bodyPr/>
        <a:lstStyle/>
        <a:p>
          <a:endParaRPr lang="en-US"/>
        </a:p>
      </dgm:t>
    </dgm:pt>
    <dgm:pt modelId="{64791DAE-556C-4691-B220-4D68651D685C}">
      <dgm:prSet phldrT="[Text]"/>
      <dgm:spPr/>
      <dgm:t>
        <a:bodyPr/>
        <a:lstStyle/>
        <a:p>
          <a:r>
            <a:rPr lang="en-US" dirty="0" smtClean="0"/>
            <a:t>Development Tools</a:t>
          </a:r>
          <a:endParaRPr lang="en-US" dirty="0"/>
        </a:p>
      </dgm:t>
    </dgm:pt>
    <dgm:pt modelId="{E9C13431-650A-4FC6-A8F0-DAD8C9928B02}" type="parTrans" cxnId="{16ADC9C8-065D-4F0E-BB9F-99D6F8BCD9E0}">
      <dgm:prSet/>
      <dgm:spPr/>
      <dgm:t>
        <a:bodyPr/>
        <a:lstStyle/>
        <a:p>
          <a:endParaRPr lang="en-US"/>
        </a:p>
      </dgm:t>
    </dgm:pt>
    <dgm:pt modelId="{041EB58D-213D-4817-9353-E14D38A11C9F}" type="sibTrans" cxnId="{16ADC9C8-065D-4F0E-BB9F-99D6F8BCD9E0}">
      <dgm:prSet/>
      <dgm:spPr/>
      <dgm:t>
        <a:bodyPr/>
        <a:lstStyle/>
        <a:p>
          <a:endParaRPr lang="en-US"/>
        </a:p>
      </dgm:t>
    </dgm:pt>
    <dgm:pt modelId="{C73E9F87-D29F-4A81-8A8F-AB33C7641624}">
      <dgm:prSet phldrT="[Text]"/>
      <dgm:spPr/>
      <dgm:t>
        <a:bodyPr/>
        <a:lstStyle/>
        <a:p>
          <a:r>
            <a:rPr lang="en-US" dirty="0" smtClean="0"/>
            <a:t>Simple Data Storage</a:t>
          </a:r>
          <a:endParaRPr lang="en-US" dirty="0"/>
        </a:p>
      </dgm:t>
    </dgm:pt>
    <dgm:pt modelId="{8499DA05-76EB-4F3E-BBA3-82C8C60910B4}" type="parTrans" cxnId="{E958A445-5094-45EA-9CFB-08B76C556DFB}">
      <dgm:prSet/>
      <dgm:spPr/>
      <dgm:t>
        <a:bodyPr/>
        <a:lstStyle/>
        <a:p>
          <a:endParaRPr lang="en-US"/>
        </a:p>
      </dgm:t>
    </dgm:pt>
    <dgm:pt modelId="{5B76C782-1817-4A99-9FA3-5ADBEB0F7BC6}" type="sibTrans" cxnId="{E958A445-5094-45EA-9CFB-08B76C556DFB}">
      <dgm:prSet/>
      <dgm:spPr/>
      <dgm:t>
        <a:bodyPr/>
        <a:lstStyle/>
        <a:p>
          <a:endParaRPr lang="en-US"/>
        </a:p>
      </dgm:t>
    </dgm:pt>
    <dgm:pt modelId="{8ADF6CE4-989C-40C0-AF15-CEA8C494894C}">
      <dgm:prSet phldrT="[Text]"/>
      <dgm:spPr/>
      <dgm:t>
        <a:bodyPr/>
        <a:lstStyle/>
        <a:p>
          <a:r>
            <a:rPr lang="en-US" dirty="0" smtClean="0"/>
            <a:t>Computation</a:t>
          </a:r>
          <a:endParaRPr lang="en-US" dirty="0"/>
        </a:p>
      </dgm:t>
    </dgm:pt>
    <dgm:pt modelId="{CB1E46AD-E3CE-40FF-BEA4-677E859FAC65}" type="parTrans" cxnId="{9308A83C-CCF5-48DA-A083-250AFD5EB862}">
      <dgm:prSet/>
      <dgm:spPr/>
      <dgm:t>
        <a:bodyPr/>
        <a:lstStyle/>
        <a:p>
          <a:endParaRPr lang="en-US"/>
        </a:p>
      </dgm:t>
    </dgm:pt>
    <dgm:pt modelId="{3B598BEB-A155-4836-9DB4-D7BD59DBA88D}" type="sibTrans" cxnId="{9308A83C-CCF5-48DA-A083-250AFD5EB862}">
      <dgm:prSet/>
      <dgm:spPr/>
      <dgm:t>
        <a:bodyPr/>
        <a:lstStyle/>
        <a:p>
          <a:endParaRPr lang="en-US"/>
        </a:p>
      </dgm:t>
    </dgm:pt>
    <dgm:pt modelId="{DE26C1DF-9207-49B1-9777-9A7470CF0A8F}" type="pres">
      <dgm:prSet presAssocID="{A372C419-F778-4CE4-8D73-DF42A718E7C2}" presName="cycle" presStyleCnt="0">
        <dgm:presLayoutVars>
          <dgm:chMax val="1"/>
          <dgm:dir/>
          <dgm:animLvl val="ctr"/>
          <dgm:resizeHandles val="exact"/>
        </dgm:presLayoutVars>
      </dgm:prSet>
      <dgm:spPr/>
      <dgm:t>
        <a:bodyPr/>
        <a:lstStyle/>
        <a:p>
          <a:endParaRPr lang="en-US"/>
        </a:p>
      </dgm:t>
    </dgm:pt>
    <dgm:pt modelId="{B34CD138-5B25-4B65-967D-25C1C7126A7C}" type="pres">
      <dgm:prSet presAssocID="{49081B67-1A2D-4767-8D32-7114EB5EE3F7}" presName="centerShape" presStyleLbl="node0" presStyleIdx="0" presStyleCnt="1"/>
      <dgm:spPr/>
      <dgm:t>
        <a:bodyPr/>
        <a:lstStyle/>
        <a:p>
          <a:endParaRPr lang="en-US"/>
        </a:p>
      </dgm:t>
    </dgm:pt>
    <dgm:pt modelId="{2031FD24-67D7-417E-904B-EF6F99C37D8F}" type="pres">
      <dgm:prSet presAssocID="{E9C13431-650A-4FC6-A8F0-DAD8C9928B02}" presName="Name9" presStyleLbl="parChTrans1D2" presStyleIdx="0" presStyleCnt="3"/>
      <dgm:spPr/>
      <dgm:t>
        <a:bodyPr/>
        <a:lstStyle/>
        <a:p>
          <a:endParaRPr lang="en-US"/>
        </a:p>
      </dgm:t>
    </dgm:pt>
    <dgm:pt modelId="{4E455F88-61C1-4A08-86C9-2B40D986915C}" type="pres">
      <dgm:prSet presAssocID="{E9C13431-650A-4FC6-A8F0-DAD8C9928B02}" presName="connTx" presStyleLbl="parChTrans1D2" presStyleIdx="0" presStyleCnt="3"/>
      <dgm:spPr/>
      <dgm:t>
        <a:bodyPr/>
        <a:lstStyle/>
        <a:p>
          <a:endParaRPr lang="en-US"/>
        </a:p>
      </dgm:t>
    </dgm:pt>
    <dgm:pt modelId="{62E2229C-4979-4466-8F96-6E506C5CF24B}" type="pres">
      <dgm:prSet presAssocID="{64791DAE-556C-4691-B220-4D68651D685C}" presName="node" presStyleLbl="node1" presStyleIdx="0" presStyleCnt="3">
        <dgm:presLayoutVars>
          <dgm:bulletEnabled val="1"/>
        </dgm:presLayoutVars>
      </dgm:prSet>
      <dgm:spPr/>
      <dgm:t>
        <a:bodyPr/>
        <a:lstStyle/>
        <a:p>
          <a:endParaRPr lang="en-US"/>
        </a:p>
      </dgm:t>
    </dgm:pt>
    <dgm:pt modelId="{B783D7D3-6881-4A91-BCD9-FC149C461136}" type="pres">
      <dgm:prSet presAssocID="{8499DA05-76EB-4F3E-BBA3-82C8C60910B4}" presName="Name9" presStyleLbl="parChTrans1D2" presStyleIdx="1" presStyleCnt="3"/>
      <dgm:spPr/>
      <dgm:t>
        <a:bodyPr/>
        <a:lstStyle/>
        <a:p>
          <a:endParaRPr lang="en-US"/>
        </a:p>
      </dgm:t>
    </dgm:pt>
    <dgm:pt modelId="{21EEA9DB-D0BF-4DC3-8BD3-A12BE34CEDA1}" type="pres">
      <dgm:prSet presAssocID="{8499DA05-76EB-4F3E-BBA3-82C8C60910B4}" presName="connTx" presStyleLbl="parChTrans1D2" presStyleIdx="1" presStyleCnt="3"/>
      <dgm:spPr/>
      <dgm:t>
        <a:bodyPr/>
        <a:lstStyle/>
        <a:p>
          <a:endParaRPr lang="en-US"/>
        </a:p>
      </dgm:t>
    </dgm:pt>
    <dgm:pt modelId="{4CFFA3F2-E016-4880-A079-71D008E04DF9}" type="pres">
      <dgm:prSet presAssocID="{C73E9F87-D29F-4A81-8A8F-AB33C7641624}" presName="node" presStyleLbl="node1" presStyleIdx="1" presStyleCnt="3">
        <dgm:presLayoutVars>
          <dgm:bulletEnabled val="1"/>
        </dgm:presLayoutVars>
      </dgm:prSet>
      <dgm:spPr/>
      <dgm:t>
        <a:bodyPr/>
        <a:lstStyle/>
        <a:p>
          <a:endParaRPr lang="en-US"/>
        </a:p>
      </dgm:t>
    </dgm:pt>
    <dgm:pt modelId="{0D8E3714-1CB0-4ABA-A7CB-61DE1514185B}" type="pres">
      <dgm:prSet presAssocID="{CB1E46AD-E3CE-40FF-BEA4-677E859FAC65}" presName="Name9" presStyleLbl="parChTrans1D2" presStyleIdx="2" presStyleCnt="3"/>
      <dgm:spPr/>
      <dgm:t>
        <a:bodyPr/>
        <a:lstStyle/>
        <a:p>
          <a:endParaRPr lang="en-US"/>
        </a:p>
      </dgm:t>
    </dgm:pt>
    <dgm:pt modelId="{B76A492D-4541-41F5-A75C-A60A5C5D2682}" type="pres">
      <dgm:prSet presAssocID="{CB1E46AD-E3CE-40FF-BEA4-677E859FAC65}" presName="connTx" presStyleLbl="parChTrans1D2" presStyleIdx="2" presStyleCnt="3"/>
      <dgm:spPr/>
      <dgm:t>
        <a:bodyPr/>
        <a:lstStyle/>
        <a:p>
          <a:endParaRPr lang="en-US"/>
        </a:p>
      </dgm:t>
    </dgm:pt>
    <dgm:pt modelId="{A5777B18-22A2-45F7-9ACB-524C380FF509}" type="pres">
      <dgm:prSet presAssocID="{8ADF6CE4-989C-40C0-AF15-CEA8C494894C}" presName="node" presStyleLbl="node1" presStyleIdx="2" presStyleCnt="3">
        <dgm:presLayoutVars>
          <dgm:bulletEnabled val="1"/>
        </dgm:presLayoutVars>
      </dgm:prSet>
      <dgm:spPr/>
      <dgm:t>
        <a:bodyPr/>
        <a:lstStyle/>
        <a:p>
          <a:endParaRPr lang="en-US"/>
        </a:p>
      </dgm:t>
    </dgm:pt>
  </dgm:ptLst>
  <dgm:cxnLst>
    <dgm:cxn modelId="{BAA5CF1A-EBE2-4940-A3B1-6B2BAE9EBD2C}" type="presOf" srcId="{8ADF6CE4-989C-40C0-AF15-CEA8C494894C}" destId="{A5777B18-22A2-45F7-9ACB-524C380FF509}" srcOrd="0" destOrd="0" presId="urn:microsoft.com/office/officeart/2005/8/layout/radial1"/>
    <dgm:cxn modelId="{A6D20606-0ABD-48BD-8E53-A8D8EAC36154}" type="presOf" srcId="{64791DAE-556C-4691-B220-4D68651D685C}" destId="{62E2229C-4979-4466-8F96-6E506C5CF24B}" srcOrd="0" destOrd="0" presId="urn:microsoft.com/office/officeart/2005/8/layout/radial1"/>
    <dgm:cxn modelId="{BE1BDFF1-0320-4AF3-BDCD-44147E628E61}" type="presOf" srcId="{E9C13431-650A-4FC6-A8F0-DAD8C9928B02}" destId="{2031FD24-67D7-417E-904B-EF6F99C37D8F}" srcOrd="0" destOrd="0" presId="urn:microsoft.com/office/officeart/2005/8/layout/radial1"/>
    <dgm:cxn modelId="{DDE6A33A-2846-4315-B031-11CF2D9A35EE}" type="presOf" srcId="{CB1E46AD-E3CE-40FF-BEA4-677E859FAC65}" destId="{0D8E3714-1CB0-4ABA-A7CB-61DE1514185B}" srcOrd="0" destOrd="0" presId="urn:microsoft.com/office/officeart/2005/8/layout/radial1"/>
    <dgm:cxn modelId="{9308A83C-CCF5-48DA-A083-250AFD5EB862}" srcId="{49081B67-1A2D-4767-8D32-7114EB5EE3F7}" destId="{8ADF6CE4-989C-40C0-AF15-CEA8C494894C}" srcOrd="2" destOrd="0" parTransId="{CB1E46AD-E3CE-40FF-BEA4-677E859FAC65}" sibTransId="{3B598BEB-A155-4836-9DB4-D7BD59DBA88D}"/>
    <dgm:cxn modelId="{CDF31EF5-9E18-4C63-9091-76E8743CE605}" type="presOf" srcId="{E9C13431-650A-4FC6-A8F0-DAD8C9928B02}" destId="{4E455F88-61C1-4A08-86C9-2B40D986915C}" srcOrd="1" destOrd="0" presId="urn:microsoft.com/office/officeart/2005/8/layout/radial1"/>
    <dgm:cxn modelId="{E958A445-5094-45EA-9CFB-08B76C556DFB}" srcId="{49081B67-1A2D-4767-8D32-7114EB5EE3F7}" destId="{C73E9F87-D29F-4A81-8A8F-AB33C7641624}" srcOrd="1" destOrd="0" parTransId="{8499DA05-76EB-4F3E-BBA3-82C8C60910B4}" sibTransId="{5B76C782-1817-4A99-9FA3-5ADBEB0F7BC6}"/>
    <dgm:cxn modelId="{C1C2E6FB-EA9E-43D9-BC31-BE2F9B47BB00}" type="presOf" srcId="{8499DA05-76EB-4F3E-BBA3-82C8C60910B4}" destId="{B783D7D3-6881-4A91-BCD9-FC149C461136}" srcOrd="0" destOrd="0" presId="urn:microsoft.com/office/officeart/2005/8/layout/radial1"/>
    <dgm:cxn modelId="{16ADC9C8-065D-4F0E-BB9F-99D6F8BCD9E0}" srcId="{49081B67-1A2D-4767-8D32-7114EB5EE3F7}" destId="{64791DAE-556C-4691-B220-4D68651D685C}" srcOrd="0" destOrd="0" parTransId="{E9C13431-650A-4FC6-A8F0-DAD8C9928B02}" sibTransId="{041EB58D-213D-4817-9353-E14D38A11C9F}"/>
    <dgm:cxn modelId="{929C1A25-ABA4-4111-B538-63208BF02DC1}" type="presOf" srcId="{49081B67-1A2D-4767-8D32-7114EB5EE3F7}" destId="{B34CD138-5B25-4B65-967D-25C1C7126A7C}" srcOrd="0" destOrd="0" presId="urn:microsoft.com/office/officeart/2005/8/layout/radial1"/>
    <dgm:cxn modelId="{3AE3E4FB-EA2D-4D8D-A1D4-1B89F4EBE507}" type="presOf" srcId="{8499DA05-76EB-4F3E-BBA3-82C8C60910B4}" destId="{21EEA9DB-D0BF-4DC3-8BD3-A12BE34CEDA1}" srcOrd="1" destOrd="0" presId="urn:microsoft.com/office/officeart/2005/8/layout/radial1"/>
    <dgm:cxn modelId="{5067827D-359D-4129-91C9-117EAF249B4C}" srcId="{A372C419-F778-4CE4-8D73-DF42A718E7C2}" destId="{49081B67-1A2D-4767-8D32-7114EB5EE3F7}" srcOrd="0" destOrd="0" parTransId="{B02C5EEC-1180-4692-BFB0-020E225C1271}" sibTransId="{EAC81620-762B-4F33-95E3-1741F1DB6E18}"/>
    <dgm:cxn modelId="{E533CE18-B779-41AB-A453-C63C600E6DF9}" type="presOf" srcId="{A372C419-F778-4CE4-8D73-DF42A718E7C2}" destId="{DE26C1DF-9207-49B1-9777-9A7470CF0A8F}" srcOrd="0" destOrd="0" presId="urn:microsoft.com/office/officeart/2005/8/layout/radial1"/>
    <dgm:cxn modelId="{B08F863F-FED6-42E8-B25B-BB62F717613A}" type="presOf" srcId="{C73E9F87-D29F-4A81-8A8F-AB33C7641624}" destId="{4CFFA3F2-E016-4880-A079-71D008E04DF9}" srcOrd="0" destOrd="0" presId="urn:microsoft.com/office/officeart/2005/8/layout/radial1"/>
    <dgm:cxn modelId="{F781955A-556A-493E-94AB-B019B1211B39}" type="presOf" srcId="{CB1E46AD-E3CE-40FF-BEA4-677E859FAC65}" destId="{B76A492D-4541-41F5-A75C-A60A5C5D2682}" srcOrd="1" destOrd="0" presId="urn:microsoft.com/office/officeart/2005/8/layout/radial1"/>
    <dgm:cxn modelId="{3652D568-55B9-4DC4-89A4-F214104DE028}" type="presParOf" srcId="{DE26C1DF-9207-49B1-9777-9A7470CF0A8F}" destId="{B34CD138-5B25-4B65-967D-25C1C7126A7C}" srcOrd="0" destOrd="0" presId="urn:microsoft.com/office/officeart/2005/8/layout/radial1"/>
    <dgm:cxn modelId="{C4F4187F-908F-4F3E-A9AF-D91109344646}" type="presParOf" srcId="{DE26C1DF-9207-49B1-9777-9A7470CF0A8F}" destId="{2031FD24-67D7-417E-904B-EF6F99C37D8F}" srcOrd="1" destOrd="0" presId="urn:microsoft.com/office/officeart/2005/8/layout/radial1"/>
    <dgm:cxn modelId="{E46224C8-80AC-440D-8184-E0618B853FE5}" type="presParOf" srcId="{2031FD24-67D7-417E-904B-EF6F99C37D8F}" destId="{4E455F88-61C1-4A08-86C9-2B40D986915C}" srcOrd="0" destOrd="0" presId="urn:microsoft.com/office/officeart/2005/8/layout/radial1"/>
    <dgm:cxn modelId="{3EBB9ADA-FA53-4731-87EF-6A058C561C09}" type="presParOf" srcId="{DE26C1DF-9207-49B1-9777-9A7470CF0A8F}" destId="{62E2229C-4979-4466-8F96-6E506C5CF24B}" srcOrd="2" destOrd="0" presId="urn:microsoft.com/office/officeart/2005/8/layout/radial1"/>
    <dgm:cxn modelId="{B4D75454-19C7-4C7A-8A2C-265617F0E98C}" type="presParOf" srcId="{DE26C1DF-9207-49B1-9777-9A7470CF0A8F}" destId="{B783D7D3-6881-4A91-BCD9-FC149C461136}" srcOrd="3" destOrd="0" presId="urn:microsoft.com/office/officeart/2005/8/layout/radial1"/>
    <dgm:cxn modelId="{104FC204-78B2-4417-BF69-75B641AB7822}" type="presParOf" srcId="{B783D7D3-6881-4A91-BCD9-FC149C461136}" destId="{21EEA9DB-D0BF-4DC3-8BD3-A12BE34CEDA1}" srcOrd="0" destOrd="0" presId="urn:microsoft.com/office/officeart/2005/8/layout/radial1"/>
    <dgm:cxn modelId="{14120341-1648-4155-9AF0-7951F6DB0260}" type="presParOf" srcId="{DE26C1DF-9207-49B1-9777-9A7470CF0A8F}" destId="{4CFFA3F2-E016-4880-A079-71D008E04DF9}" srcOrd="4" destOrd="0" presId="urn:microsoft.com/office/officeart/2005/8/layout/radial1"/>
    <dgm:cxn modelId="{D022A362-EBCD-4989-B8DE-6ED3149A4A1B}" type="presParOf" srcId="{DE26C1DF-9207-49B1-9777-9A7470CF0A8F}" destId="{0D8E3714-1CB0-4ABA-A7CB-61DE1514185B}" srcOrd="5" destOrd="0" presId="urn:microsoft.com/office/officeart/2005/8/layout/radial1"/>
    <dgm:cxn modelId="{AB1B4C59-9C5C-464B-A542-1426C6523B24}" type="presParOf" srcId="{0D8E3714-1CB0-4ABA-A7CB-61DE1514185B}" destId="{B76A492D-4541-41F5-A75C-A60A5C5D2682}" srcOrd="0" destOrd="0" presId="urn:microsoft.com/office/officeart/2005/8/layout/radial1"/>
    <dgm:cxn modelId="{F7CA01F9-70F9-426B-B88F-9331B17AFE03}" type="presParOf" srcId="{DE26C1DF-9207-49B1-9777-9A7470CF0A8F}" destId="{A5777B18-22A2-45F7-9ACB-524C380FF509}" srcOrd="6"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04AD4F-3461-4069-88C0-7F588799FC7B}"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D030EB32-6ABE-418F-AC72-EB41F3D26BF3}">
      <dgm:prSet phldrT="[Text]"/>
      <dgm:spPr/>
      <dgm:t>
        <a:bodyPr/>
        <a:lstStyle/>
        <a:p>
          <a:r>
            <a:rPr lang="en-US" dirty="0" smtClean="0"/>
            <a:t>Application Domain</a:t>
          </a:r>
          <a:endParaRPr lang="en-US" dirty="0"/>
        </a:p>
      </dgm:t>
    </dgm:pt>
    <dgm:pt modelId="{D4EFE813-F748-4681-9575-7C04E9A54AC8}" type="parTrans" cxnId="{451DA253-B941-4914-9535-5ABF28BAAEC9}">
      <dgm:prSet/>
      <dgm:spPr/>
      <dgm:t>
        <a:bodyPr/>
        <a:lstStyle/>
        <a:p>
          <a:endParaRPr lang="en-US"/>
        </a:p>
      </dgm:t>
    </dgm:pt>
    <dgm:pt modelId="{9839C4EA-7778-41E3-893B-752FFF72CE17}" type="sibTrans" cxnId="{451DA253-B941-4914-9535-5ABF28BAAEC9}">
      <dgm:prSet/>
      <dgm:spPr/>
      <dgm:t>
        <a:bodyPr/>
        <a:lstStyle/>
        <a:p>
          <a:endParaRPr lang="en-US"/>
        </a:p>
      </dgm:t>
    </dgm:pt>
    <dgm:pt modelId="{D9BE180F-B42B-4B77-A821-D4BA11057538}">
      <dgm:prSet phldrT="[Text]"/>
      <dgm:spPr/>
      <dgm:t>
        <a:bodyPr/>
        <a:lstStyle/>
        <a:p>
          <a:r>
            <a:rPr lang="en-US" dirty="0" smtClean="0"/>
            <a:t>Redundancy</a:t>
          </a:r>
          <a:endParaRPr lang="en-US" dirty="0"/>
        </a:p>
      </dgm:t>
    </dgm:pt>
    <dgm:pt modelId="{C9674698-D1E6-4063-A667-2CB6F825000D}" type="parTrans" cxnId="{25212141-E5A5-4554-B7D0-33F69EF6F34B}">
      <dgm:prSet/>
      <dgm:spPr/>
      <dgm:t>
        <a:bodyPr/>
        <a:lstStyle/>
        <a:p>
          <a:endParaRPr lang="en-US"/>
        </a:p>
      </dgm:t>
    </dgm:pt>
    <dgm:pt modelId="{4F24F3A7-5599-44B1-A2FA-2FC37A6BDE29}" type="sibTrans" cxnId="{25212141-E5A5-4554-B7D0-33F69EF6F34B}">
      <dgm:prSet/>
      <dgm:spPr/>
      <dgm:t>
        <a:bodyPr/>
        <a:lstStyle/>
        <a:p>
          <a:endParaRPr lang="en-US"/>
        </a:p>
      </dgm:t>
    </dgm:pt>
    <dgm:pt modelId="{8D1E2800-0565-4A69-9C08-11B9586D02D1}">
      <dgm:prSet phldrT="[Text]"/>
      <dgm:spPr/>
      <dgm:t>
        <a:bodyPr/>
        <a:lstStyle/>
        <a:p>
          <a:r>
            <a:rPr lang="en-US" dirty="0" smtClean="0"/>
            <a:t>Bandwidth</a:t>
          </a:r>
          <a:endParaRPr lang="en-US" dirty="0"/>
        </a:p>
      </dgm:t>
    </dgm:pt>
    <dgm:pt modelId="{F6019CF3-E7DD-46D3-8675-9BFB4C5ED4F2}" type="parTrans" cxnId="{19C1914C-92A4-4E12-AE26-4A4B77100D24}">
      <dgm:prSet/>
      <dgm:spPr/>
      <dgm:t>
        <a:bodyPr/>
        <a:lstStyle/>
        <a:p>
          <a:endParaRPr lang="en-US"/>
        </a:p>
      </dgm:t>
    </dgm:pt>
    <dgm:pt modelId="{D2BB8142-E8A5-4659-A8A6-9DD69DED5A80}" type="sibTrans" cxnId="{19C1914C-92A4-4E12-AE26-4A4B77100D24}">
      <dgm:prSet/>
      <dgm:spPr/>
      <dgm:t>
        <a:bodyPr/>
        <a:lstStyle/>
        <a:p>
          <a:endParaRPr lang="en-US"/>
        </a:p>
      </dgm:t>
    </dgm:pt>
    <dgm:pt modelId="{ED6584FA-7441-454B-B8A2-4BB2AFA7A0B1}">
      <dgm:prSet phldrT="[Text]"/>
      <dgm:spPr/>
      <dgm:t>
        <a:bodyPr/>
        <a:lstStyle/>
        <a:p>
          <a:r>
            <a:rPr lang="en-US" dirty="0" smtClean="0"/>
            <a:t>Sockets</a:t>
          </a:r>
          <a:endParaRPr lang="en-US" dirty="0"/>
        </a:p>
      </dgm:t>
    </dgm:pt>
    <dgm:pt modelId="{0CB3DA6E-A97E-48C7-BC56-43731D8DA70B}" type="parTrans" cxnId="{0F688C4D-B0CF-4B68-AABD-7776D2FD76F4}">
      <dgm:prSet/>
      <dgm:spPr/>
      <dgm:t>
        <a:bodyPr/>
        <a:lstStyle/>
        <a:p>
          <a:endParaRPr lang="en-US"/>
        </a:p>
      </dgm:t>
    </dgm:pt>
    <dgm:pt modelId="{1F4A0F72-F2D7-4061-827C-4960D4089DB1}" type="sibTrans" cxnId="{0F688C4D-B0CF-4B68-AABD-7776D2FD76F4}">
      <dgm:prSet/>
      <dgm:spPr/>
      <dgm:t>
        <a:bodyPr/>
        <a:lstStyle/>
        <a:p>
          <a:endParaRPr lang="en-US"/>
        </a:p>
      </dgm:t>
    </dgm:pt>
    <dgm:pt modelId="{9ABC8E98-83A2-4793-A9D1-971742EEE285}">
      <dgm:prSet phldrT="[Text]"/>
      <dgm:spPr/>
      <dgm:t>
        <a:bodyPr/>
        <a:lstStyle/>
        <a:p>
          <a:r>
            <a:rPr lang="en-US" dirty="0" smtClean="0"/>
            <a:t>Storage</a:t>
          </a:r>
          <a:endParaRPr lang="en-US" dirty="0"/>
        </a:p>
      </dgm:t>
    </dgm:pt>
    <dgm:pt modelId="{36298452-4BF4-4542-A36A-724E0231FAA6}" type="parTrans" cxnId="{378C9911-A4E0-4853-A02E-01E4CC6B3D31}">
      <dgm:prSet/>
      <dgm:spPr/>
      <dgm:t>
        <a:bodyPr/>
        <a:lstStyle/>
        <a:p>
          <a:endParaRPr lang="en-US"/>
        </a:p>
      </dgm:t>
    </dgm:pt>
    <dgm:pt modelId="{6FE7F705-7884-422C-9C30-C230B8A2281C}" type="sibTrans" cxnId="{378C9911-A4E0-4853-A02E-01E4CC6B3D31}">
      <dgm:prSet/>
      <dgm:spPr/>
      <dgm:t>
        <a:bodyPr/>
        <a:lstStyle/>
        <a:p>
          <a:endParaRPr lang="en-US"/>
        </a:p>
      </dgm:t>
    </dgm:pt>
    <dgm:pt modelId="{B9A5798E-138D-40B8-A0BA-AB63C7911656}" type="pres">
      <dgm:prSet presAssocID="{7E04AD4F-3461-4069-88C0-7F588799FC7B}" presName="diagram" presStyleCnt="0">
        <dgm:presLayoutVars>
          <dgm:chMax val="1"/>
          <dgm:dir/>
          <dgm:animLvl val="ctr"/>
          <dgm:resizeHandles val="exact"/>
        </dgm:presLayoutVars>
      </dgm:prSet>
      <dgm:spPr/>
      <dgm:t>
        <a:bodyPr/>
        <a:lstStyle/>
        <a:p>
          <a:endParaRPr lang="en-US"/>
        </a:p>
      </dgm:t>
    </dgm:pt>
    <dgm:pt modelId="{7CCD0ABF-40DA-474B-9D3B-B96B5EC2EFB9}" type="pres">
      <dgm:prSet presAssocID="{7E04AD4F-3461-4069-88C0-7F588799FC7B}" presName="matrix" presStyleCnt="0"/>
      <dgm:spPr/>
    </dgm:pt>
    <dgm:pt modelId="{1A4BA098-8943-4FB7-A7B1-604CD854506E}" type="pres">
      <dgm:prSet presAssocID="{7E04AD4F-3461-4069-88C0-7F588799FC7B}" presName="tile1" presStyleLbl="node1" presStyleIdx="0" presStyleCnt="4"/>
      <dgm:spPr/>
      <dgm:t>
        <a:bodyPr/>
        <a:lstStyle/>
        <a:p>
          <a:endParaRPr lang="en-US"/>
        </a:p>
      </dgm:t>
    </dgm:pt>
    <dgm:pt modelId="{2F94865D-321D-41AA-B6D7-5F5E9A2D4807}" type="pres">
      <dgm:prSet presAssocID="{7E04AD4F-3461-4069-88C0-7F588799FC7B}" presName="tile1text" presStyleLbl="node1" presStyleIdx="0" presStyleCnt="4">
        <dgm:presLayoutVars>
          <dgm:chMax val="0"/>
          <dgm:chPref val="0"/>
          <dgm:bulletEnabled val="1"/>
        </dgm:presLayoutVars>
      </dgm:prSet>
      <dgm:spPr/>
      <dgm:t>
        <a:bodyPr/>
        <a:lstStyle/>
        <a:p>
          <a:endParaRPr lang="en-US"/>
        </a:p>
      </dgm:t>
    </dgm:pt>
    <dgm:pt modelId="{5BA1FA08-7DB5-427B-9811-1DC10BC0E414}" type="pres">
      <dgm:prSet presAssocID="{7E04AD4F-3461-4069-88C0-7F588799FC7B}" presName="tile2" presStyleLbl="node1" presStyleIdx="1" presStyleCnt="4"/>
      <dgm:spPr/>
      <dgm:t>
        <a:bodyPr/>
        <a:lstStyle/>
        <a:p>
          <a:endParaRPr lang="en-US"/>
        </a:p>
      </dgm:t>
    </dgm:pt>
    <dgm:pt modelId="{F9E3C90E-D527-4762-B226-8AFC102B99C5}" type="pres">
      <dgm:prSet presAssocID="{7E04AD4F-3461-4069-88C0-7F588799FC7B}" presName="tile2text" presStyleLbl="node1" presStyleIdx="1" presStyleCnt="4">
        <dgm:presLayoutVars>
          <dgm:chMax val="0"/>
          <dgm:chPref val="0"/>
          <dgm:bulletEnabled val="1"/>
        </dgm:presLayoutVars>
      </dgm:prSet>
      <dgm:spPr/>
      <dgm:t>
        <a:bodyPr/>
        <a:lstStyle/>
        <a:p>
          <a:endParaRPr lang="en-US"/>
        </a:p>
      </dgm:t>
    </dgm:pt>
    <dgm:pt modelId="{311A8CF5-A2DC-4E7B-910C-4A56CA44F856}" type="pres">
      <dgm:prSet presAssocID="{7E04AD4F-3461-4069-88C0-7F588799FC7B}" presName="tile3" presStyleLbl="node1" presStyleIdx="2" presStyleCnt="4"/>
      <dgm:spPr/>
      <dgm:t>
        <a:bodyPr/>
        <a:lstStyle/>
        <a:p>
          <a:endParaRPr lang="en-US"/>
        </a:p>
      </dgm:t>
    </dgm:pt>
    <dgm:pt modelId="{0547D9F7-D89C-4E70-A253-0E16636D4535}" type="pres">
      <dgm:prSet presAssocID="{7E04AD4F-3461-4069-88C0-7F588799FC7B}" presName="tile3text" presStyleLbl="node1" presStyleIdx="2" presStyleCnt="4">
        <dgm:presLayoutVars>
          <dgm:chMax val="0"/>
          <dgm:chPref val="0"/>
          <dgm:bulletEnabled val="1"/>
        </dgm:presLayoutVars>
      </dgm:prSet>
      <dgm:spPr/>
      <dgm:t>
        <a:bodyPr/>
        <a:lstStyle/>
        <a:p>
          <a:endParaRPr lang="en-US"/>
        </a:p>
      </dgm:t>
    </dgm:pt>
    <dgm:pt modelId="{B4D605DB-9380-468E-979A-19E1DB7A5734}" type="pres">
      <dgm:prSet presAssocID="{7E04AD4F-3461-4069-88C0-7F588799FC7B}" presName="tile4" presStyleLbl="node1" presStyleIdx="3" presStyleCnt="4"/>
      <dgm:spPr/>
      <dgm:t>
        <a:bodyPr/>
        <a:lstStyle/>
        <a:p>
          <a:endParaRPr lang="en-US"/>
        </a:p>
      </dgm:t>
    </dgm:pt>
    <dgm:pt modelId="{D07EE87C-8C06-4737-B2E5-EE6866429672}" type="pres">
      <dgm:prSet presAssocID="{7E04AD4F-3461-4069-88C0-7F588799FC7B}" presName="tile4text" presStyleLbl="node1" presStyleIdx="3" presStyleCnt="4">
        <dgm:presLayoutVars>
          <dgm:chMax val="0"/>
          <dgm:chPref val="0"/>
          <dgm:bulletEnabled val="1"/>
        </dgm:presLayoutVars>
      </dgm:prSet>
      <dgm:spPr/>
      <dgm:t>
        <a:bodyPr/>
        <a:lstStyle/>
        <a:p>
          <a:endParaRPr lang="en-US"/>
        </a:p>
      </dgm:t>
    </dgm:pt>
    <dgm:pt modelId="{4751D1D8-DF5C-42BA-AC84-27D0C59A62BD}" type="pres">
      <dgm:prSet presAssocID="{7E04AD4F-3461-4069-88C0-7F588799FC7B}" presName="centerTile" presStyleLbl="fgShp" presStyleIdx="0" presStyleCnt="1">
        <dgm:presLayoutVars>
          <dgm:chMax val="0"/>
          <dgm:chPref val="0"/>
        </dgm:presLayoutVars>
      </dgm:prSet>
      <dgm:spPr/>
      <dgm:t>
        <a:bodyPr/>
        <a:lstStyle/>
        <a:p>
          <a:endParaRPr lang="en-US"/>
        </a:p>
      </dgm:t>
    </dgm:pt>
  </dgm:ptLst>
  <dgm:cxnLst>
    <dgm:cxn modelId="{378C9911-A4E0-4853-A02E-01E4CC6B3D31}" srcId="{D030EB32-6ABE-418F-AC72-EB41F3D26BF3}" destId="{9ABC8E98-83A2-4793-A9D1-971742EEE285}" srcOrd="3" destOrd="0" parTransId="{36298452-4BF4-4542-A36A-724E0231FAA6}" sibTransId="{6FE7F705-7884-422C-9C30-C230B8A2281C}"/>
    <dgm:cxn modelId="{EA9C3987-BAD0-46B8-801F-C3B920325938}" type="presOf" srcId="{D030EB32-6ABE-418F-AC72-EB41F3D26BF3}" destId="{4751D1D8-DF5C-42BA-AC84-27D0C59A62BD}" srcOrd="0" destOrd="0" presId="urn:microsoft.com/office/officeart/2005/8/layout/matrix1"/>
    <dgm:cxn modelId="{19C1914C-92A4-4E12-AE26-4A4B77100D24}" srcId="{D030EB32-6ABE-418F-AC72-EB41F3D26BF3}" destId="{8D1E2800-0565-4A69-9C08-11B9586D02D1}" srcOrd="1" destOrd="0" parTransId="{F6019CF3-E7DD-46D3-8675-9BFB4C5ED4F2}" sibTransId="{D2BB8142-E8A5-4659-A8A6-9DD69DED5A80}"/>
    <dgm:cxn modelId="{451DA253-B941-4914-9535-5ABF28BAAEC9}" srcId="{7E04AD4F-3461-4069-88C0-7F588799FC7B}" destId="{D030EB32-6ABE-418F-AC72-EB41F3D26BF3}" srcOrd="0" destOrd="0" parTransId="{D4EFE813-F748-4681-9575-7C04E9A54AC8}" sibTransId="{9839C4EA-7778-41E3-893B-752FFF72CE17}"/>
    <dgm:cxn modelId="{BD49D823-3AB7-42D1-B8DC-38FA2C14E3B9}" type="presOf" srcId="{9ABC8E98-83A2-4793-A9D1-971742EEE285}" destId="{D07EE87C-8C06-4737-B2E5-EE6866429672}" srcOrd="1" destOrd="0" presId="urn:microsoft.com/office/officeart/2005/8/layout/matrix1"/>
    <dgm:cxn modelId="{BFBFDD3A-FA7D-4B7A-951F-DB8570399E10}" type="presOf" srcId="{ED6584FA-7441-454B-B8A2-4BB2AFA7A0B1}" destId="{0547D9F7-D89C-4E70-A253-0E16636D4535}" srcOrd="1" destOrd="0" presId="urn:microsoft.com/office/officeart/2005/8/layout/matrix1"/>
    <dgm:cxn modelId="{A66B92AF-926D-4001-B635-26D0191E49AB}" type="presOf" srcId="{D9BE180F-B42B-4B77-A821-D4BA11057538}" destId="{2F94865D-321D-41AA-B6D7-5F5E9A2D4807}" srcOrd="1" destOrd="0" presId="urn:microsoft.com/office/officeart/2005/8/layout/matrix1"/>
    <dgm:cxn modelId="{25212141-E5A5-4554-B7D0-33F69EF6F34B}" srcId="{D030EB32-6ABE-418F-AC72-EB41F3D26BF3}" destId="{D9BE180F-B42B-4B77-A821-D4BA11057538}" srcOrd="0" destOrd="0" parTransId="{C9674698-D1E6-4063-A667-2CB6F825000D}" sibTransId="{4F24F3A7-5599-44B1-A2FA-2FC37A6BDE29}"/>
    <dgm:cxn modelId="{FA336FDC-3B53-48E6-9227-FA812FEFC75F}" type="presOf" srcId="{ED6584FA-7441-454B-B8A2-4BB2AFA7A0B1}" destId="{311A8CF5-A2DC-4E7B-910C-4A56CA44F856}" srcOrd="0" destOrd="0" presId="urn:microsoft.com/office/officeart/2005/8/layout/matrix1"/>
    <dgm:cxn modelId="{A523FE78-CBFE-452D-A9A7-2C33BB7A5553}" type="presOf" srcId="{D9BE180F-B42B-4B77-A821-D4BA11057538}" destId="{1A4BA098-8943-4FB7-A7B1-604CD854506E}" srcOrd="0" destOrd="0" presId="urn:microsoft.com/office/officeart/2005/8/layout/matrix1"/>
    <dgm:cxn modelId="{438D3C8C-6995-4A4D-9CE3-718647E812FC}" type="presOf" srcId="{9ABC8E98-83A2-4793-A9D1-971742EEE285}" destId="{B4D605DB-9380-468E-979A-19E1DB7A5734}" srcOrd="0" destOrd="0" presId="urn:microsoft.com/office/officeart/2005/8/layout/matrix1"/>
    <dgm:cxn modelId="{49DE5C8F-9570-4C64-BC77-6659F2CB9ECC}" type="presOf" srcId="{8D1E2800-0565-4A69-9C08-11B9586D02D1}" destId="{F9E3C90E-D527-4762-B226-8AFC102B99C5}" srcOrd="1" destOrd="0" presId="urn:microsoft.com/office/officeart/2005/8/layout/matrix1"/>
    <dgm:cxn modelId="{243832EA-0300-4E96-B11B-70B9C9863AF3}" type="presOf" srcId="{8D1E2800-0565-4A69-9C08-11B9586D02D1}" destId="{5BA1FA08-7DB5-427B-9811-1DC10BC0E414}" srcOrd="0" destOrd="0" presId="urn:microsoft.com/office/officeart/2005/8/layout/matrix1"/>
    <dgm:cxn modelId="{0F688C4D-B0CF-4B68-AABD-7776D2FD76F4}" srcId="{D030EB32-6ABE-418F-AC72-EB41F3D26BF3}" destId="{ED6584FA-7441-454B-B8A2-4BB2AFA7A0B1}" srcOrd="2" destOrd="0" parTransId="{0CB3DA6E-A97E-48C7-BC56-43731D8DA70B}" sibTransId="{1F4A0F72-F2D7-4061-827C-4960D4089DB1}"/>
    <dgm:cxn modelId="{70AAF500-C478-4CFA-8844-ED0B3679B660}" type="presOf" srcId="{7E04AD4F-3461-4069-88C0-7F588799FC7B}" destId="{B9A5798E-138D-40B8-A0BA-AB63C7911656}" srcOrd="0" destOrd="0" presId="urn:microsoft.com/office/officeart/2005/8/layout/matrix1"/>
    <dgm:cxn modelId="{707B84A4-B07F-4C7D-951F-A7F71AFAE97A}" type="presParOf" srcId="{B9A5798E-138D-40B8-A0BA-AB63C7911656}" destId="{7CCD0ABF-40DA-474B-9D3B-B96B5EC2EFB9}" srcOrd="0" destOrd="0" presId="urn:microsoft.com/office/officeart/2005/8/layout/matrix1"/>
    <dgm:cxn modelId="{66E37600-0147-4597-98F9-DDE33E08837E}" type="presParOf" srcId="{7CCD0ABF-40DA-474B-9D3B-B96B5EC2EFB9}" destId="{1A4BA098-8943-4FB7-A7B1-604CD854506E}" srcOrd="0" destOrd="0" presId="urn:microsoft.com/office/officeart/2005/8/layout/matrix1"/>
    <dgm:cxn modelId="{A10BF03C-2C74-4EEE-875E-E047B85C0150}" type="presParOf" srcId="{7CCD0ABF-40DA-474B-9D3B-B96B5EC2EFB9}" destId="{2F94865D-321D-41AA-B6D7-5F5E9A2D4807}" srcOrd="1" destOrd="0" presId="urn:microsoft.com/office/officeart/2005/8/layout/matrix1"/>
    <dgm:cxn modelId="{7C5F815B-0EA4-47D1-A39D-7EE5B43BF81A}" type="presParOf" srcId="{7CCD0ABF-40DA-474B-9D3B-B96B5EC2EFB9}" destId="{5BA1FA08-7DB5-427B-9811-1DC10BC0E414}" srcOrd="2" destOrd="0" presId="urn:microsoft.com/office/officeart/2005/8/layout/matrix1"/>
    <dgm:cxn modelId="{B0F5A3ED-8E09-4864-8D74-02777EB8096A}" type="presParOf" srcId="{7CCD0ABF-40DA-474B-9D3B-B96B5EC2EFB9}" destId="{F9E3C90E-D527-4762-B226-8AFC102B99C5}" srcOrd="3" destOrd="0" presId="urn:microsoft.com/office/officeart/2005/8/layout/matrix1"/>
    <dgm:cxn modelId="{10D733A7-8858-4FFC-94A3-D82BA63335B8}" type="presParOf" srcId="{7CCD0ABF-40DA-474B-9D3B-B96B5EC2EFB9}" destId="{311A8CF5-A2DC-4E7B-910C-4A56CA44F856}" srcOrd="4" destOrd="0" presId="urn:microsoft.com/office/officeart/2005/8/layout/matrix1"/>
    <dgm:cxn modelId="{477D00CD-D1BA-4794-865E-F61F9C00F399}" type="presParOf" srcId="{7CCD0ABF-40DA-474B-9D3B-B96B5EC2EFB9}" destId="{0547D9F7-D89C-4E70-A253-0E16636D4535}" srcOrd="5" destOrd="0" presId="urn:microsoft.com/office/officeart/2005/8/layout/matrix1"/>
    <dgm:cxn modelId="{7C547E8A-37E5-421C-BC5C-4CF136791566}" type="presParOf" srcId="{7CCD0ABF-40DA-474B-9D3B-B96B5EC2EFB9}" destId="{B4D605DB-9380-468E-979A-19E1DB7A5734}" srcOrd="6" destOrd="0" presId="urn:microsoft.com/office/officeart/2005/8/layout/matrix1"/>
    <dgm:cxn modelId="{86ECF2F0-0273-4B49-8422-89A882FE1F54}" type="presParOf" srcId="{7CCD0ABF-40DA-474B-9D3B-B96B5EC2EFB9}" destId="{D07EE87C-8C06-4737-B2E5-EE6866429672}" srcOrd="7" destOrd="0" presId="urn:microsoft.com/office/officeart/2005/8/layout/matrix1"/>
    <dgm:cxn modelId="{E50C3F3D-EE94-4104-9F7F-0834C10A2B31}" type="presParOf" srcId="{B9A5798E-138D-40B8-A0BA-AB63C7911656}" destId="{4751D1D8-DF5C-42BA-AC84-27D0C59A62BD}"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194B94-A554-4FB9-AFCD-974C52FB1D8C}"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en-US"/>
        </a:p>
      </dgm:t>
    </dgm:pt>
    <dgm:pt modelId="{028F446C-B972-4539-89C7-F2C403813845}">
      <dgm:prSet phldrT="[Text]"/>
      <dgm:spPr/>
      <dgm:t>
        <a:bodyPr/>
        <a:lstStyle/>
        <a:p>
          <a:r>
            <a:rPr lang="en-US" dirty="0" smtClean="0"/>
            <a:t>Less cash at outset</a:t>
          </a:r>
          <a:endParaRPr lang="en-US" dirty="0"/>
        </a:p>
      </dgm:t>
    </dgm:pt>
    <dgm:pt modelId="{D4B26BAB-4829-4D35-91FD-47A9896748B2}" type="parTrans" cxnId="{0B30DF9F-D82B-477B-9A24-9E119EFFB215}">
      <dgm:prSet/>
      <dgm:spPr/>
      <dgm:t>
        <a:bodyPr/>
        <a:lstStyle/>
        <a:p>
          <a:endParaRPr lang="en-US"/>
        </a:p>
      </dgm:t>
    </dgm:pt>
    <dgm:pt modelId="{14AA9B93-C54B-4E82-8E7F-260EBD7651E6}" type="sibTrans" cxnId="{0B30DF9F-D82B-477B-9A24-9E119EFFB215}">
      <dgm:prSet/>
      <dgm:spPr/>
      <dgm:t>
        <a:bodyPr/>
        <a:lstStyle/>
        <a:p>
          <a:endParaRPr lang="en-US"/>
        </a:p>
      </dgm:t>
    </dgm:pt>
    <dgm:pt modelId="{B804EDD4-E65A-4A8D-8EB6-FA076F9964F3}">
      <dgm:prSet phldrT="[Text]"/>
      <dgm:spPr/>
      <dgm:t>
        <a:bodyPr/>
        <a:lstStyle/>
        <a:p>
          <a:r>
            <a:rPr lang="en-US" dirty="0" smtClean="0"/>
            <a:t>More freedom for small firms</a:t>
          </a:r>
          <a:endParaRPr lang="en-US" dirty="0"/>
        </a:p>
      </dgm:t>
    </dgm:pt>
    <dgm:pt modelId="{FE79EF13-D8D2-4F1E-BFDE-5A2008D35C47}" type="parTrans" cxnId="{3EA663BB-131D-4749-A26A-0A70CA75C32E}">
      <dgm:prSet/>
      <dgm:spPr/>
      <dgm:t>
        <a:bodyPr/>
        <a:lstStyle/>
        <a:p>
          <a:endParaRPr lang="en-US"/>
        </a:p>
      </dgm:t>
    </dgm:pt>
    <dgm:pt modelId="{73CA579B-4ECB-4982-9B5D-3449931BA4D0}" type="sibTrans" cxnId="{3EA663BB-131D-4749-A26A-0A70CA75C32E}">
      <dgm:prSet/>
      <dgm:spPr/>
      <dgm:t>
        <a:bodyPr/>
        <a:lstStyle/>
        <a:p>
          <a:endParaRPr lang="en-US"/>
        </a:p>
      </dgm:t>
    </dgm:pt>
    <dgm:pt modelId="{81CDE4B6-550E-42A2-A9ED-9CEAF74F42CE}">
      <dgm:prSet phldrT="[Text]"/>
      <dgm:spPr/>
      <dgm:t>
        <a:bodyPr/>
        <a:lstStyle/>
        <a:p>
          <a:r>
            <a:rPr lang="en-US" dirty="0" smtClean="0"/>
            <a:t>Less risk for large firms</a:t>
          </a:r>
          <a:endParaRPr lang="en-US" dirty="0"/>
        </a:p>
      </dgm:t>
    </dgm:pt>
    <dgm:pt modelId="{24330BDB-1D7B-4C43-A02D-9A465FF228E2}" type="parTrans" cxnId="{F38F199B-FFCB-4B67-9372-BA292043EAE9}">
      <dgm:prSet/>
      <dgm:spPr/>
      <dgm:t>
        <a:bodyPr/>
        <a:lstStyle/>
        <a:p>
          <a:endParaRPr lang="en-US"/>
        </a:p>
      </dgm:t>
    </dgm:pt>
    <dgm:pt modelId="{E6C8C073-F72D-4A03-B501-F3DCA2613890}" type="sibTrans" cxnId="{F38F199B-FFCB-4B67-9372-BA292043EAE9}">
      <dgm:prSet/>
      <dgm:spPr/>
      <dgm:t>
        <a:bodyPr/>
        <a:lstStyle/>
        <a:p>
          <a:endParaRPr lang="en-US"/>
        </a:p>
      </dgm:t>
    </dgm:pt>
    <dgm:pt modelId="{60DD6093-5688-457F-965D-2425794E189E}">
      <dgm:prSet phldrT="[Text]"/>
      <dgm:spPr/>
      <dgm:t>
        <a:bodyPr/>
        <a:lstStyle/>
        <a:p>
          <a:r>
            <a:rPr lang="en-US" dirty="0" smtClean="0"/>
            <a:t>Tax benefit</a:t>
          </a:r>
          <a:endParaRPr lang="en-US" dirty="0"/>
        </a:p>
      </dgm:t>
    </dgm:pt>
    <dgm:pt modelId="{22BF942E-FBE8-49E0-8025-9C75BA9C96E7}" type="parTrans" cxnId="{8EB9178D-1715-4C64-9649-7B862CAF9FCC}">
      <dgm:prSet/>
      <dgm:spPr/>
      <dgm:t>
        <a:bodyPr/>
        <a:lstStyle/>
        <a:p>
          <a:endParaRPr lang="en-US"/>
        </a:p>
      </dgm:t>
    </dgm:pt>
    <dgm:pt modelId="{CDA634A8-C25B-46C3-B6D6-E0E66C6AFAE8}" type="sibTrans" cxnId="{8EB9178D-1715-4C64-9649-7B862CAF9FCC}">
      <dgm:prSet/>
      <dgm:spPr/>
      <dgm:t>
        <a:bodyPr/>
        <a:lstStyle/>
        <a:p>
          <a:endParaRPr lang="en-US"/>
        </a:p>
      </dgm:t>
    </dgm:pt>
    <dgm:pt modelId="{276D3BBA-7519-480B-AC07-AC4D63B10AB0}">
      <dgm:prSet phldrT="[Text]"/>
      <dgm:spPr/>
      <dgm:t>
        <a:bodyPr/>
        <a:lstStyle/>
        <a:p>
          <a:r>
            <a:rPr lang="en-US" dirty="0" smtClean="0"/>
            <a:t>Reduces capital outlay</a:t>
          </a:r>
          <a:endParaRPr lang="en-US" dirty="0"/>
        </a:p>
      </dgm:t>
    </dgm:pt>
    <dgm:pt modelId="{4D474B50-040A-43B5-A2C0-2E1B384AF239}" type="parTrans" cxnId="{1B37CA4B-281A-4FBE-8BB3-0AE3425D451D}">
      <dgm:prSet/>
      <dgm:spPr/>
      <dgm:t>
        <a:bodyPr/>
        <a:lstStyle/>
        <a:p>
          <a:endParaRPr lang="en-US"/>
        </a:p>
      </dgm:t>
    </dgm:pt>
    <dgm:pt modelId="{80B09C63-6E6E-4DC3-9691-7134B921EC6C}" type="sibTrans" cxnId="{1B37CA4B-281A-4FBE-8BB3-0AE3425D451D}">
      <dgm:prSet/>
      <dgm:spPr/>
      <dgm:t>
        <a:bodyPr/>
        <a:lstStyle/>
        <a:p>
          <a:endParaRPr lang="en-US"/>
        </a:p>
      </dgm:t>
    </dgm:pt>
    <dgm:pt modelId="{760F1C1E-B1CF-4DAE-A7A4-53D3174C14ED}">
      <dgm:prSet phldrT="[Text]"/>
      <dgm:spPr/>
      <dgm:t>
        <a:bodyPr/>
        <a:lstStyle/>
        <a:p>
          <a:r>
            <a:rPr lang="en-US" dirty="0" smtClean="0"/>
            <a:t>Moves costs to the Expense column</a:t>
          </a:r>
          <a:endParaRPr lang="en-US" dirty="0"/>
        </a:p>
      </dgm:t>
    </dgm:pt>
    <dgm:pt modelId="{3A776154-3D02-40AA-A792-F52F0329E9A7}" type="parTrans" cxnId="{93B55ECF-EBED-4F5D-A5B7-2A9DE33D0AE9}">
      <dgm:prSet/>
      <dgm:spPr/>
      <dgm:t>
        <a:bodyPr/>
        <a:lstStyle/>
        <a:p>
          <a:endParaRPr lang="en-US"/>
        </a:p>
      </dgm:t>
    </dgm:pt>
    <dgm:pt modelId="{98D1DC5F-AC41-4B00-8F39-70F4B14F4062}" type="sibTrans" cxnId="{93B55ECF-EBED-4F5D-A5B7-2A9DE33D0AE9}">
      <dgm:prSet/>
      <dgm:spPr/>
      <dgm:t>
        <a:bodyPr/>
        <a:lstStyle/>
        <a:p>
          <a:endParaRPr lang="en-US"/>
        </a:p>
      </dgm:t>
    </dgm:pt>
    <dgm:pt modelId="{469A2DBA-E04B-4FA1-8036-31A906FFB54F}">
      <dgm:prSet phldrT="[Text]"/>
      <dgm:spPr/>
      <dgm:t>
        <a:bodyPr/>
        <a:lstStyle/>
        <a:p>
          <a:r>
            <a:rPr lang="en-US" dirty="0" smtClean="0"/>
            <a:t>Changes the supply curve</a:t>
          </a:r>
          <a:endParaRPr lang="en-US" dirty="0"/>
        </a:p>
      </dgm:t>
    </dgm:pt>
    <dgm:pt modelId="{2B638B37-6732-4195-B220-63DD2E07DDEF}" type="parTrans" cxnId="{030274E2-0CCB-46D7-94FE-B0F0427FB9BA}">
      <dgm:prSet/>
      <dgm:spPr/>
      <dgm:t>
        <a:bodyPr/>
        <a:lstStyle/>
        <a:p>
          <a:endParaRPr lang="en-US"/>
        </a:p>
      </dgm:t>
    </dgm:pt>
    <dgm:pt modelId="{EB7F50C4-AEB4-4F95-A523-AF67DB692F17}" type="sibTrans" cxnId="{030274E2-0CCB-46D7-94FE-B0F0427FB9BA}">
      <dgm:prSet/>
      <dgm:spPr/>
      <dgm:t>
        <a:bodyPr/>
        <a:lstStyle/>
        <a:p>
          <a:endParaRPr lang="en-US"/>
        </a:p>
      </dgm:t>
    </dgm:pt>
    <dgm:pt modelId="{2E91D383-8FF2-4CCC-846A-CDE921C2CDCE}">
      <dgm:prSet phldrT="[Text]"/>
      <dgm:spPr/>
      <dgm:t>
        <a:bodyPr/>
        <a:lstStyle/>
        <a:p>
          <a:r>
            <a:rPr lang="en-US" dirty="0" smtClean="0"/>
            <a:t>Fixed cost reduction lowers curve</a:t>
          </a:r>
          <a:endParaRPr lang="en-US" dirty="0"/>
        </a:p>
      </dgm:t>
    </dgm:pt>
    <dgm:pt modelId="{05CDDB34-1B2A-48F0-B278-8FBBCC22E0E0}" type="parTrans" cxnId="{31453354-5394-40E4-A5A9-AA9A7CABE9E8}">
      <dgm:prSet/>
      <dgm:spPr/>
      <dgm:t>
        <a:bodyPr/>
        <a:lstStyle/>
        <a:p>
          <a:endParaRPr lang="en-US"/>
        </a:p>
      </dgm:t>
    </dgm:pt>
    <dgm:pt modelId="{0511F5EC-5029-47D7-B550-6A3B769D0063}" type="sibTrans" cxnId="{31453354-5394-40E4-A5A9-AA9A7CABE9E8}">
      <dgm:prSet/>
      <dgm:spPr/>
      <dgm:t>
        <a:bodyPr/>
        <a:lstStyle/>
        <a:p>
          <a:endParaRPr lang="en-US"/>
        </a:p>
      </dgm:t>
    </dgm:pt>
    <dgm:pt modelId="{C44AF296-5C62-4584-B4A2-A28511A1E40C}">
      <dgm:prSet phldrT="[Text]"/>
      <dgm:spPr/>
      <dgm:t>
        <a:bodyPr/>
        <a:lstStyle/>
        <a:p>
          <a:r>
            <a:rPr lang="en-US" dirty="0" smtClean="0"/>
            <a:t>Variable costs flatten the shape</a:t>
          </a:r>
          <a:endParaRPr lang="en-US" dirty="0"/>
        </a:p>
      </dgm:t>
    </dgm:pt>
    <dgm:pt modelId="{F4E971B2-49DB-45F5-85BC-CB71740D7860}" type="parTrans" cxnId="{9DDF9E5F-9A93-46F0-8AFB-CD33E8E78DD8}">
      <dgm:prSet/>
      <dgm:spPr/>
      <dgm:t>
        <a:bodyPr/>
        <a:lstStyle/>
        <a:p>
          <a:endParaRPr lang="en-US"/>
        </a:p>
      </dgm:t>
    </dgm:pt>
    <dgm:pt modelId="{C7930B22-DAAF-4CFE-8390-027ACBCEE726}" type="sibTrans" cxnId="{9DDF9E5F-9A93-46F0-8AFB-CD33E8E78DD8}">
      <dgm:prSet/>
      <dgm:spPr/>
      <dgm:t>
        <a:bodyPr/>
        <a:lstStyle/>
        <a:p>
          <a:endParaRPr lang="en-US"/>
        </a:p>
      </dgm:t>
    </dgm:pt>
    <dgm:pt modelId="{0552BA16-8F34-49F7-BBA2-F6C4623FD6B0}" type="pres">
      <dgm:prSet presAssocID="{C3194B94-A554-4FB9-AFCD-974C52FB1D8C}" presName="Name0" presStyleCnt="0">
        <dgm:presLayoutVars>
          <dgm:dir/>
          <dgm:animLvl val="lvl"/>
          <dgm:resizeHandles val="exact"/>
        </dgm:presLayoutVars>
      </dgm:prSet>
      <dgm:spPr/>
      <dgm:t>
        <a:bodyPr/>
        <a:lstStyle/>
        <a:p>
          <a:endParaRPr lang="en-US"/>
        </a:p>
      </dgm:t>
    </dgm:pt>
    <dgm:pt modelId="{F396F174-E0C7-4DB1-A202-160D4D35550C}" type="pres">
      <dgm:prSet presAssocID="{028F446C-B972-4539-89C7-F2C403813845}" presName="linNode" presStyleCnt="0"/>
      <dgm:spPr/>
    </dgm:pt>
    <dgm:pt modelId="{639D07EA-889C-4426-A183-CB487061E44B}" type="pres">
      <dgm:prSet presAssocID="{028F446C-B972-4539-89C7-F2C403813845}" presName="parentText" presStyleLbl="node1" presStyleIdx="0" presStyleCnt="3">
        <dgm:presLayoutVars>
          <dgm:chMax val="1"/>
          <dgm:bulletEnabled val="1"/>
        </dgm:presLayoutVars>
      </dgm:prSet>
      <dgm:spPr/>
      <dgm:t>
        <a:bodyPr/>
        <a:lstStyle/>
        <a:p>
          <a:endParaRPr lang="en-US"/>
        </a:p>
      </dgm:t>
    </dgm:pt>
    <dgm:pt modelId="{E565CDF6-5C00-402D-8032-B07FDCCC9171}" type="pres">
      <dgm:prSet presAssocID="{028F446C-B972-4539-89C7-F2C403813845}" presName="descendantText" presStyleLbl="alignAccFollowNode1" presStyleIdx="0" presStyleCnt="3">
        <dgm:presLayoutVars>
          <dgm:bulletEnabled val="1"/>
        </dgm:presLayoutVars>
      </dgm:prSet>
      <dgm:spPr/>
      <dgm:t>
        <a:bodyPr/>
        <a:lstStyle/>
        <a:p>
          <a:endParaRPr lang="en-US"/>
        </a:p>
      </dgm:t>
    </dgm:pt>
    <dgm:pt modelId="{AAE50E0E-621C-4A9B-A5A2-935484ED08EC}" type="pres">
      <dgm:prSet presAssocID="{14AA9B93-C54B-4E82-8E7F-260EBD7651E6}" presName="sp" presStyleCnt="0"/>
      <dgm:spPr/>
    </dgm:pt>
    <dgm:pt modelId="{7E6DD4D1-238F-476E-B18C-E9F3188914CB}" type="pres">
      <dgm:prSet presAssocID="{60DD6093-5688-457F-965D-2425794E189E}" presName="linNode" presStyleCnt="0"/>
      <dgm:spPr/>
    </dgm:pt>
    <dgm:pt modelId="{6FB75F05-8DA2-42BF-A210-3F996DEDB0F0}" type="pres">
      <dgm:prSet presAssocID="{60DD6093-5688-457F-965D-2425794E189E}" presName="parentText" presStyleLbl="node1" presStyleIdx="1" presStyleCnt="3">
        <dgm:presLayoutVars>
          <dgm:chMax val="1"/>
          <dgm:bulletEnabled val="1"/>
        </dgm:presLayoutVars>
      </dgm:prSet>
      <dgm:spPr/>
      <dgm:t>
        <a:bodyPr/>
        <a:lstStyle/>
        <a:p>
          <a:endParaRPr lang="en-US"/>
        </a:p>
      </dgm:t>
    </dgm:pt>
    <dgm:pt modelId="{F6FD2D63-9F04-4809-9579-65AA888CFCE7}" type="pres">
      <dgm:prSet presAssocID="{60DD6093-5688-457F-965D-2425794E189E}" presName="descendantText" presStyleLbl="alignAccFollowNode1" presStyleIdx="1" presStyleCnt="3">
        <dgm:presLayoutVars>
          <dgm:bulletEnabled val="1"/>
        </dgm:presLayoutVars>
      </dgm:prSet>
      <dgm:spPr/>
      <dgm:t>
        <a:bodyPr/>
        <a:lstStyle/>
        <a:p>
          <a:endParaRPr lang="en-US"/>
        </a:p>
      </dgm:t>
    </dgm:pt>
    <dgm:pt modelId="{90C52777-5B74-48CF-A5F3-22C5B958F680}" type="pres">
      <dgm:prSet presAssocID="{CDA634A8-C25B-46C3-B6D6-E0E66C6AFAE8}" presName="sp" presStyleCnt="0"/>
      <dgm:spPr/>
    </dgm:pt>
    <dgm:pt modelId="{D24EA90E-AC68-4218-A4CA-16C954B2E8FB}" type="pres">
      <dgm:prSet presAssocID="{469A2DBA-E04B-4FA1-8036-31A906FFB54F}" presName="linNode" presStyleCnt="0"/>
      <dgm:spPr/>
    </dgm:pt>
    <dgm:pt modelId="{C4B38206-0B52-45A9-8124-9A09DCE64B8D}" type="pres">
      <dgm:prSet presAssocID="{469A2DBA-E04B-4FA1-8036-31A906FFB54F}" presName="parentText" presStyleLbl="node1" presStyleIdx="2" presStyleCnt="3">
        <dgm:presLayoutVars>
          <dgm:chMax val="1"/>
          <dgm:bulletEnabled val="1"/>
        </dgm:presLayoutVars>
      </dgm:prSet>
      <dgm:spPr/>
      <dgm:t>
        <a:bodyPr/>
        <a:lstStyle/>
        <a:p>
          <a:endParaRPr lang="en-US"/>
        </a:p>
      </dgm:t>
    </dgm:pt>
    <dgm:pt modelId="{16981EC4-ADB6-44BD-990F-6C5E0F508F6E}" type="pres">
      <dgm:prSet presAssocID="{469A2DBA-E04B-4FA1-8036-31A906FFB54F}" presName="descendantText" presStyleLbl="alignAccFollowNode1" presStyleIdx="2" presStyleCnt="3">
        <dgm:presLayoutVars>
          <dgm:bulletEnabled val="1"/>
        </dgm:presLayoutVars>
      </dgm:prSet>
      <dgm:spPr/>
      <dgm:t>
        <a:bodyPr/>
        <a:lstStyle/>
        <a:p>
          <a:endParaRPr lang="en-US"/>
        </a:p>
      </dgm:t>
    </dgm:pt>
  </dgm:ptLst>
  <dgm:cxnLst>
    <dgm:cxn modelId="{648444E0-BDF9-470D-B4F7-71BEA309E18E}" type="presOf" srcId="{C3194B94-A554-4FB9-AFCD-974C52FB1D8C}" destId="{0552BA16-8F34-49F7-BBA2-F6C4623FD6B0}" srcOrd="0" destOrd="0" presId="urn:microsoft.com/office/officeart/2005/8/layout/vList5"/>
    <dgm:cxn modelId="{9DDF9E5F-9A93-46F0-8AFB-CD33E8E78DD8}" srcId="{469A2DBA-E04B-4FA1-8036-31A906FFB54F}" destId="{C44AF296-5C62-4584-B4A2-A28511A1E40C}" srcOrd="1" destOrd="0" parTransId="{F4E971B2-49DB-45F5-85BC-CB71740D7860}" sibTransId="{C7930B22-DAAF-4CFE-8390-027ACBCEE726}"/>
    <dgm:cxn modelId="{5CE5D145-D986-42D3-A937-7113EFDF94CD}" type="presOf" srcId="{C44AF296-5C62-4584-B4A2-A28511A1E40C}" destId="{16981EC4-ADB6-44BD-990F-6C5E0F508F6E}" srcOrd="0" destOrd="1" presId="urn:microsoft.com/office/officeart/2005/8/layout/vList5"/>
    <dgm:cxn modelId="{089A4DC1-2D81-44B2-A9B3-163504A274CE}" type="presOf" srcId="{276D3BBA-7519-480B-AC07-AC4D63B10AB0}" destId="{F6FD2D63-9F04-4809-9579-65AA888CFCE7}" srcOrd="0" destOrd="0" presId="urn:microsoft.com/office/officeart/2005/8/layout/vList5"/>
    <dgm:cxn modelId="{B5893AB1-1C16-4E8C-86FF-7AC4BCC02C70}" type="presOf" srcId="{2E91D383-8FF2-4CCC-846A-CDE921C2CDCE}" destId="{16981EC4-ADB6-44BD-990F-6C5E0F508F6E}" srcOrd="0" destOrd="0" presId="urn:microsoft.com/office/officeart/2005/8/layout/vList5"/>
    <dgm:cxn modelId="{F38F199B-FFCB-4B67-9372-BA292043EAE9}" srcId="{028F446C-B972-4539-89C7-F2C403813845}" destId="{81CDE4B6-550E-42A2-A9ED-9CEAF74F42CE}" srcOrd="1" destOrd="0" parTransId="{24330BDB-1D7B-4C43-A02D-9A465FF228E2}" sibTransId="{E6C8C073-F72D-4A03-B501-F3DCA2613890}"/>
    <dgm:cxn modelId="{8643E952-6297-45D9-9EE0-223E836FCFF4}" type="presOf" srcId="{028F446C-B972-4539-89C7-F2C403813845}" destId="{639D07EA-889C-4426-A183-CB487061E44B}" srcOrd="0" destOrd="0" presId="urn:microsoft.com/office/officeart/2005/8/layout/vList5"/>
    <dgm:cxn modelId="{8F6DCCD3-77EE-460D-A6A7-BFF2A4F99679}" type="presOf" srcId="{60DD6093-5688-457F-965D-2425794E189E}" destId="{6FB75F05-8DA2-42BF-A210-3F996DEDB0F0}" srcOrd="0" destOrd="0" presId="urn:microsoft.com/office/officeart/2005/8/layout/vList5"/>
    <dgm:cxn modelId="{886DE149-6452-4EF6-BEE5-E85C05AE87E6}" type="presOf" srcId="{B804EDD4-E65A-4A8D-8EB6-FA076F9964F3}" destId="{E565CDF6-5C00-402D-8032-B07FDCCC9171}" srcOrd="0" destOrd="0" presId="urn:microsoft.com/office/officeart/2005/8/layout/vList5"/>
    <dgm:cxn modelId="{4D7FCF37-5AEE-49AD-85B4-AB90DE5A14DF}" type="presOf" srcId="{760F1C1E-B1CF-4DAE-A7A4-53D3174C14ED}" destId="{F6FD2D63-9F04-4809-9579-65AA888CFCE7}" srcOrd="0" destOrd="1" presId="urn:microsoft.com/office/officeart/2005/8/layout/vList5"/>
    <dgm:cxn modelId="{0B30DF9F-D82B-477B-9A24-9E119EFFB215}" srcId="{C3194B94-A554-4FB9-AFCD-974C52FB1D8C}" destId="{028F446C-B972-4539-89C7-F2C403813845}" srcOrd="0" destOrd="0" parTransId="{D4B26BAB-4829-4D35-91FD-47A9896748B2}" sibTransId="{14AA9B93-C54B-4E82-8E7F-260EBD7651E6}"/>
    <dgm:cxn modelId="{8EB9178D-1715-4C64-9649-7B862CAF9FCC}" srcId="{C3194B94-A554-4FB9-AFCD-974C52FB1D8C}" destId="{60DD6093-5688-457F-965D-2425794E189E}" srcOrd="1" destOrd="0" parTransId="{22BF942E-FBE8-49E0-8025-9C75BA9C96E7}" sibTransId="{CDA634A8-C25B-46C3-B6D6-E0E66C6AFAE8}"/>
    <dgm:cxn modelId="{CAC63084-00A1-4697-93F9-0E92C17872EB}" type="presOf" srcId="{469A2DBA-E04B-4FA1-8036-31A906FFB54F}" destId="{C4B38206-0B52-45A9-8124-9A09DCE64B8D}" srcOrd="0" destOrd="0" presId="urn:microsoft.com/office/officeart/2005/8/layout/vList5"/>
    <dgm:cxn modelId="{3EA663BB-131D-4749-A26A-0A70CA75C32E}" srcId="{028F446C-B972-4539-89C7-F2C403813845}" destId="{B804EDD4-E65A-4A8D-8EB6-FA076F9964F3}" srcOrd="0" destOrd="0" parTransId="{FE79EF13-D8D2-4F1E-BFDE-5A2008D35C47}" sibTransId="{73CA579B-4ECB-4982-9B5D-3449931BA4D0}"/>
    <dgm:cxn modelId="{1B37CA4B-281A-4FBE-8BB3-0AE3425D451D}" srcId="{60DD6093-5688-457F-965D-2425794E189E}" destId="{276D3BBA-7519-480B-AC07-AC4D63B10AB0}" srcOrd="0" destOrd="0" parTransId="{4D474B50-040A-43B5-A2C0-2E1B384AF239}" sibTransId="{80B09C63-6E6E-4DC3-9691-7134B921EC6C}"/>
    <dgm:cxn modelId="{32FC30F4-A395-46E8-AA98-8FED04E1CFC4}" type="presOf" srcId="{81CDE4B6-550E-42A2-A9ED-9CEAF74F42CE}" destId="{E565CDF6-5C00-402D-8032-B07FDCCC9171}" srcOrd="0" destOrd="1" presId="urn:microsoft.com/office/officeart/2005/8/layout/vList5"/>
    <dgm:cxn modelId="{93B55ECF-EBED-4F5D-A5B7-2A9DE33D0AE9}" srcId="{60DD6093-5688-457F-965D-2425794E189E}" destId="{760F1C1E-B1CF-4DAE-A7A4-53D3174C14ED}" srcOrd="1" destOrd="0" parTransId="{3A776154-3D02-40AA-A792-F52F0329E9A7}" sibTransId="{98D1DC5F-AC41-4B00-8F39-70F4B14F4062}"/>
    <dgm:cxn modelId="{030274E2-0CCB-46D7-94FE-B0F0427FB9BA}" srcId="{C3194B94-A554-4FB9-AFCD-974C52FB1D8C}" destId="{469A2DBA-E04B-4FA1-8036-31A906FFB54F}" srcOrd="2" destOrd="0" parTransId="{2B638B37-6732-4195-B220-63DD2E07DDEF}" sibTransId="{EB7F50C4-AEB4-4F95-A523-AF67DB692F17}"/>
    <dgm:cxn modelId="{31453354-5394-40E4-A5A9-AA9A7CABE9E8}" srcId="{469A2DBA-E04B-4FA1-8036-31A906FFB54F}" destId="{2E91D383-8FF2-4CCC-846A-CDE921C2CDCE}" srcOrd="0" destOrd="0" parTransId="{05CDDB34-1B2A-48F0-B278-8FBBCC22E0E0}" sibTransId="{0511F5EC-5029-47D7-B550-6A3B769D0063}"/>
    <dgm:cxn modelId="{F95BE4B1-A5BF-40E0-BA93-082746B6ABA7}" type="presParOf" srcId="{0552BA16-8F34-49F7-BBA2-F6C4623FD6B0}" destId="{F396F174-E0C7-4DB1-A202-160D4D35550C}" srcOrd="0" destOrd="0" presId="urn:microsoft.com/office/officeart/2005/8/layout/vList5"/>
    <dgm:cxn modelId="{1B3F1073-FF36-456D-86F3-57E2A068A7EF}" type="presParOf" srcId="{F396F174-E0C7-4DB1-A202-160D4D35550C}" destId="{639D07EA-889C-4426-A183-CB487061E44B}" srcOrd="0" destOrd="0" presId="urn:microsoft.com/office/officeart/2005/8/layout/vList5"/>
    <dgm:cxn modelId="{E9602C91-1C42-4E8A-BC33-4D38B4DE7CF5}" type="presParOf" srcId="{F396F174-E0C7-4DB1-A202-160D4D35550C}" destId="{E565CDF6-5C00-402D-8032-B07FDCCC9171}" srcOrd="1" destOrd="0" presId="urn:microsoft.com/office/officeart/2005/8/layout/vList5"/>
    <dgm:cxn modelId="{FC772822-267D-498A-BCF7-C6095B662C93}" type="presParOf" srcId="{0552BA16-8F34-49F7-BBA2-F6C4623FD6B0}" destId="{AAE50E0E-621C-4A9B-A5A2-935484ED08EC}" srcOrd="1" destOrd="0" presId="urn:microsoft.com/office/officeart/2005/8/layout/vList5"/>
    <dgm:cxn modelId="{616389C0-35E0-42DC-9A71-CC6212C7B9D6}" type="presParOf" srcId="{0552BA16-8F34-49F7-BBA2-F6C4623FD6B0}" destId="{7E6DD4D1-238F-476E-B18C-E9F3188914CB}" srcOrd="2" destOrd="0" presId="urn:microsoft.com/office/officeart/2005/8/layout/vList5"/>
    <dgm:cxn modelId="{13118A8F-0656-4E26-A5DD-D453295D8B4E}" type="presParOf" srcId="{7E6DD4D1-238F-476E-B18C-E9F3188914CB}" destId="{6FB75F05-8DA2-42BF-A210-3F996DEDB0F0}" srcOrd="0" destOrd="0" presId="urn:microsoft.com/office/officeart/2005/8/layout/vList5"/>
    <dgm:cxn modelId="{FC2FAE64-1A9C-48AE-BA91-A77B584B70B2}" type="presParOf" srcId="{7E6DD4D1-238F-476E-B18C-E9F3188914CB}" destId="{F6FD2D63-9F04-4809-9579-65AA888CFCE7}" srcOrd="1" destOrd="0" presId="urn:microsoft.com/office/officeart/2005/8/layout/vList5"/>
    <dgm:cxn modelId="{48221E09-D527-4EB2-81D3-0180541F63D8}" type="presParOf" srcId="{0552BA16-8F34-49F7-BBA2-F6C4623FD6B0}" destId="{90C52777-5B74-48CF-A5F3-22C5B958F680}" srcOrd="3" destOrd="0" presId="urn:microsoft.com/office/officeart/2005/8/layout/vList5"/>
    <dgm:cxn modelId="{459223EE-CCB3-4820-B34D-E8C92AA22D03}" type="presParOf" srcId="{0552BA16-8F34-49F7-BBA2-F6C4623FD6B0}" destId="{D24EA90E-AC68-4218-A4CA-16C954B2E8FB}" srcOrd="4" destOrd="0" presId="urn:microsoft.com/office/officeart/2005/8/layout/vList5"/>
    <dgm:cxn modelId="{FEE3FDD2-95A8-488F-9F82-B58CEF0D9799}" type="presParOf" srcId="{D24EA90E-AC68-4218-A4CA-16C954B2E8FB}" destId="{C4B38206-0B52-45A9-8124-9A09DCE64B8D}" srcOrd="0" destOrd="0" presId="urn:microsoft.com/office/officeart/2005/8/layout/vList5"/>
    <dgm:cxn modelId="{529A24D4-A07D-4108-B10B-2596D4F7F756}" type="presParOf" srcId="{D24EA90E-AC68-4218-A4CA-16C954B2E8FB}" destId="{16981EC4-ADB6-44BD-990F-6C5E0F508F6E}"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2FF181B-C3E1-4CF3-86BD-F6999C41EDD3}" type="doc">
      <dgm:prSet loTypeId="urn:microsoft.com/office/officeart/2005/8/layout/vProcess5" loCatId="process" qsTypeId="urn:microsoft.com/office/officeart/2005/8/quickstyle/3d8" qsCatId="3D" csTypeId="urn:microsoft.com/office/officeart/2005/8/colors/accent1_2" csCatId="accent1" phldr="1"/>
      <dgm:spPr/>
      <dgm:t>
        <a:bodyPr/>
        <a:lstStyle/>
        <a:p>
          <a:endParaRPr lang="en-US"/>
        </a:p>
      </dgm:t>
    </dgm:pt>
    <dgm:pt modelId="{E3966AAC-E360-4DF0-950F-6671767565A3}">
      <dgm:prSet phldrT="[Text]"/>
      <dgm:spPr/>
      <dgm:t>
        <a:bodyPr/>
        <a:lstStyle/>
        <a:p>
          <a:r>
            <a:rPr lang="en-US" dirty="0" smtClean="0"/>
            <a:t>Select a vendor</a:t>
          </a:r>
          <a:endParaRPr lang="en-US" dirty="0"/>
        </a:p>
      </dgm:t>
    </dgm:pt>
    <dgm:pt modelId="{1517EE2E-651F-4D9C-A63C-BCA880A09A29}" type="parTrans" cxnId="{212F1F70-DC3A-4CCF-AE54-ED8EAE55FFB8}">
      <dgm:prSet/>
      <dgm:spPr/>
      <dgm:t>
        <a:bodyPr/>
        <a:lstStyle/>
        <a:p>
          <a:endParaRPr lang="en-US"/>
        </a:p>
      </dgm:t>
    </dgm:pt>
    <dgm:pt modelId="{E2C355CE-081A-4879-80CF-C1AF51155ACF}" type="sibTrans" cxnId="{212F1F70-DC3A-4CCF-AE54-ED8EAE55FFB8}">
      <dgm:prSet/>
      <dgm:spPr/>
      <dgm:t>
        <a:bodyPr/>
        <a:lstStyle/>
        <a:p>
          <a:endParaRPr lang="en-US"/>
        </a:p>
      </dgm:t>
    </dgm:pt>
    <dgm:pt modelId="{6FD72C65-9277-4969-8461-603C97DB49E9}">
      <dgm:prSet phldrT="[Text]"/>
      <dgm:spPr/>
      <dgm:t>
        <a:bodyPr/>
        <a:lstStyle/>
        <a:p>
          <a:r>
            <a:rPr lang="en-US" dirty="0" smtClean="0"/>
            <a:t>Prepare the application</a:t>
          </a:r>
          <a:endParaRPr lang="en-US" dirty="0"/>
        </a:p>
      </dgm:t>
    </dgm:pt>
    <dgm:pt modelId="{292C4B52-574B-488E-8734-5639B8D94ECC}" type="parTrans" cxnId="{1659DE01-6A59-4CB3-9854-1A19461709C4}">
      <dgm:prSet/>
      <dgm:spPr/>
      <dgm:t>
        <a:bodyPr/>
        <a:lstStyle/>
        <a:p>
          <a:endParaRPr lang="en-US"/>
        </a:p>
      </dgm:t>
    </dgm:pt>
    <dgm:pt modelId="{C6AF298A-2CE9-464A-A68E-696155D4D79E}" type="sibTrans" cxnId="{1659DE01-6A59-4CB3-9854-1A19461709C4}">
      <dgm:prSet/>
      <dgm:spPr/>
      <dgm:t>
        <a:bodyPr/>
        <a:lstStyle/>
        <a:p>
          <a:endParaRPr lang="en-US"/>
        </a:p>
      </dgm:t>
    </dgm:pt>
    <dgm:pt modelId="{90CB7988-E757-49D9-BD51-4C58C0D20B53}">
      <dgm:prSet phldrT="[Text]"/>
      <dgm:spPr/>
      <dgm:t>
        <a:bodyPr/>
        <a:lstStyle/>
        <a:p>
          <a:r>
            <a:rPr lang="en-US" dirty="0" smtClean="0"/>
            <a:t>Change to processes</a:t>
          </a:r>
          <a:endParaRPr lang="en-US" dirty="0"/>
        </a:p>
      </dgm:t>
    </dgm:pt>
    <dgm:pt modelId="{D1646725-9AFD-4CF3-98A7-22361293F60A}" type="parTrans" cxnId="{9B1930A6-087A-4CEC-926C-67D750FA19C4}">
      <dgm:prSet/>
      <dgm:spPr/>
      <dgm:t>
        <a:bodyPr/>
        <a:lstStyle/>
        <a:p>
          <a:endParaRPr lang="en-US"/>
        </a:p>
      </dgm:t>
    </dgm:pt>
    <dgm:pt modelId="{1D5F6AF7-0FD3-4424-A3F8-D32235B22843}" type="sibTrans" cxnId="{9B1930A6-087A-4CEC-926C-67D750FA19C4}">
      <dgm:prSet/>
      <dgm:spPr/>
      <dgm:t>
        <a:bodyPr/>
        <a:lstStyle/>
        <a:p>
          <a:endParaRPr lang="en-US"/>
        </a:p>
      </dgm:t>
    </dgm:pt>
    <dgm:pt modelId="{B9287ECF-292A-4C38-9D1D-7E9595A95BCC}" type="pres">
      <dgm:prSet presAssocID="{A2FF181B-C3E1-4CF3-86BD-F6999C41EDD3}" presName="outerComposite" presStyleCnt="0">
        <dgm:presLayoutVars>
          <dgm:chMax val="5"/>
          <dgm:dir/>
          <dgm:resizeHandles val="exact"/>
        </dgm:presLayoutVars>
      </dgm:prSet>
      <dgm:spPr/>
      <dgm:t>
        <a:bodyPr/>
        <a:lstStyle/>
        <a:p>
          <a:endParaRPr lang="en-US"/>
        </a:p>
      </dgm:t>
    </dgm:pt>
    <dgm:pt modelId="{B4075FDB-6157-42DB-9416-E08BDC0EE84E}" type="pres">
      <dgm:prSet presAssocID="{A2FF181B-C3E1-4CF3-86BD-F6999C41EDD3}" presName="dummyMaxCanvas" presStyleCnt="0">
        <dgm:presLayoutVars/>
      </dgm:prSet>
      <dgm:spPr/>
    </dgm:pt>
    <dgm:pt modelId="{C4FB1A3A-666C-4E17-81B3-7EC2F3E0EDC0}" type="pres">
      <dgm:prSet presAssocID="{A2FF181B-C3E1-4CF3-86BD-F6999C41EDD3}" presName="ThreeNodes_1" presStyleLbl="node1" presStyleIdx="0" presStyleCnt="3">
        <dgm:presLayoutVars>
          <dgm:bulletEnabled val="1"/>
        </dgm:presLayoutVars>
      </dgm:prSet>
      <dgm:spPr/>
      <dgm:t>
        <a:bodyPr/>
        <a:lstStyle/>
        <a:p>
          <a:endParaRPr lang="en-US"/>
        </a:p>
      </dgm:t>
    </dgm:pt>
    <dgm:pt modelId="{3F041348-9D66-4CA4-816C-42D4C209A889}" type="pres">
      <dgm:prSet presAssocID="{A2FF181B-C3E1-4CF3-86BD-F6999C41EDD3}" presName="ThreeNodes_2" presStyleLbl="node1" presStyleIdx="1" presStyleCnt="3">
        <dgm:presLayoutVars>
          <dgm:bulletEnabled val="1"/>
        </dgm:presLayoutVars>
      </dgm:prSet>
      <dgm:spPr/>
      <dgm:t>
        <a:bodyPr/>
        <a:lstStyle/>
        <a:p>
          <a:endParaRPr lang="en-US"/>
        </a:p>
      </dgm:t>
    </dgm:pt>
    <dgm:pt modelId="{94A98352-185C-429B-B653-E277A84DB110}" type="pres">
      <dgm:prSet presAssocID="{A2FF181B-C3E1-4CF3-86BD-F6999C41EDD3}" presName="ThreeNodes_3" presStyleLbl="node1" presStyleIdx="2" presStyleCnt="3">
        <dgm:presLayoutVars>
          <dgm:bulletEnabled val="1"/>
        </dgm:presLayoutVars>
      </dgm:prSet>
      <dgm:spPr/>
      <dgm:t>
        <a:bodyPr/>
        <a:lstStyle/>
        <a:p>
          <a:endParaRPr lang="en-US"/>
        </a:p>
      </dgm:t>
    </dgm:pt>
    <dgm:pt modelId="{86FA90D6-79BA-4666-829C-44394577B72E}" type="pres">
      <dgm:prSet presAssocID="{A2FF181B-C3E1-4CF3-86BD-F6999C41EDD3}" presName="ThreeConn_1-2" presStyleLbl="fgAccFollowNode1" presStyleIdx="0" presStyleCnt="2">
        <dgm:presLayoutVars>
          <dgm:bulletEnabled val="1"/>
        </dgm:presLayoutVars>
      </dgm:prSet>
      <dgm:spPr/>
      <dgm:t>
        <a:bodyPr/>
        <a:lstStyle/>
        <a:p>
          <a:endParaRPr lang="en-US"/>
        </a:p>
      </dgm:t>
    </dgm:pt>
    <dgm:pt modelId="{0FEB9BBF-EB5E-4840-9D97-12B4F48E3045}" type="pres">
      <dgm:prSet presAssocID="{A2FF181B-C3E1-4CF3-86BD-F6999C41EDD3}" presName="ThreeConn_2-3" presStyleLbl="fgAccFollowNode1" presStyleIdx="1" presStyleCnt="2">
        <dgm:presLayoutVars>
          <dgm:bulletEnabled val="1"/>
        </dgm:presLayoutVars>
      </dgm:prSet>
      <dgm:spPr/>
      <dgm:t>
        <a:bodyPr/>
        <a:lstStyle/>
        <a:p>
          <a:endParaRPr lang="en-US"/>
        </a:p>
      </dgm:t>
    </dgm:pt>
    <dgm:pt modelId="{DCE82749-9F27-4DDF-8756-6F18C0F68119}" type="pres">
      <dgm:prSet presAssocID="{A2FF181B-C3E1-4CF3-86BD-F6999C41EDD3}" presName="ThreeNodes_1_text" presStyleLbl="node1" presStyleIdx="2" presStyleCnt="3">
        <dgm:presLayoutVars>
          <dgm:bulletEnabled val="1"/>
        </dgm:presLayoutVars>
      </dgm:prSet>
      <dgm:spPr/>
      <dgm:t>
        <a:bodyPr/>
        <a:lstStyle/>
        <a:p>
          <a:endParaRPr lang="en-US"/>
        </a:p>
      </dgm:t>
    </dgm:pt>
    <dgm:pt modelId="{D9536FF2-0624-4B92-982B-B6DA3F47EA55}" type="pres">
      <dgm:prSet presAssocID="{A2FF181B-C3E1-4CF3-86BD-F6999C41EDD3}" presName="ThreeNodes_2_text" presStyleLbl="node1" presStyleIdx="2" presStyleCnt="3">
        <dgm:presLayoutVars>
          <dgm:bulletEnabled val="1"/>
        </dgm:presLayoutVars>
      </dgm:prSet>
      <dgm:spPr/>
      <dgm:t>
        <a:bodyPr/>
        <a:lstStyle/>
        <a:p>
          <a:endParaRPr lang="en-US"/>
        </a:p>
      </dgm:t>
    </dgm:pt>
    <dgm:pt modelId="{223F26E2-77C9-43D1-A855-271E61BDB0AF}" type="pres">
      <dgm:prSet presAssocID="{A2FF181B-C3E1-4CF3-86BD-F6999C41EDD3}" presName="ThreeNodes_3_text" presStyleLbl="node1" presStyleIdx="2" presStyleCnt="3">
        <dgm:presLayoutVars>
          <dgm:bulletEnabled val="1"/>
        </dgm:presLayoutVars>
      </dgm:prSet>
      <dgm:spPr/>
      <dgm:t>
        <a:bodyPr/>
        <a:lstStyle/>
        <a:p>
          <a:endParaRPr lang="en-US"/>
        </a:p>
      </dgm:t>
    </dgm:pt>
  </dgm:ptLst>
  <dgm:cxnLst>
    <dgm:cxn modelId="{CFCC79AA-A3BF-4B4C-AB37-E7A9023DBD76}" type="presOf" srcId="{6FD72C65-9277-4969-8461-603C97DB49E9}" destId="{D9536FF2-0624-4B92-982B-B6DA3F47EA55}" srcOrd="1" destOrd="0" presId="urn:microsoft.com/office/officeart/2005/8/layout/vProcess5"/>
    <dgm:cxn modelId="{212F1F70-DC3A-4CCF-AE54-ED8EAE55FFB8}" srcId="{A2FF181B-C3E1-4CF3-86BD-F6999C41EDD3}" destId="{E3966AAC-E360-4DF0-950F-6671767565A3}" srcOrd="0" destOrd="0" parTransId="{1517EE2E-651F-4D9C-A63C-BCA880A09A29}" sibTransId="{E2C355CE-081A-4879-80CF-C1AF51155ACF}"/>
    <dgm:cxn modelId="{71DD7E0E-E42A-4403-97D0-3EC7F89E3C90}" type="presOf" srcId="{E3966AAC-E360-4DF0-950F-6671767565A3}" destId="{DCE82749-9F27-4DDF-8756-6F18C0F68119}" srcOrd="1" destOrd="0" presId="urn:microsoft.com/office/officeart/2005/8/layout/vProcess5"/>
    <dgm:cxn modelId="{9B1930A6-087A-4CEC-926C-67D750FA19C4}" srcId="{A2FF181B-C3E1-4CF3-86BD-F6999C41EDD3}" destId="{90CB7988-E757-49D9-BD51-4C58C0D20B53}" srcOrd="2" destOrd="0" parTransId="{D1646725-9AFD-4CF3-98A7-22361293F60A}" sibTransId="{1D5F6AF7-0FD3-4424-A3F8-D32235B22843}"/>
    <dgm:cxn modelId="{F6B74548-7654-4C5A-8381-98555F0C4500}" type="presOf" srcId="{E3966AAC-E360-4DF0-950F-6671767565A3}" destId="{C4FB1A3A-666C-4E17-81B3-7EC2F3E0EDC0}" srcOrd="0" destOrd="0" presId="urn:microsoft.com/office/officeart/2005/8/layout/vProcess5"/>
    <dgm:cxn modelId="{9104777A-D6A4-45B0-93DB-62B7F55E4D98}" type="presOf" srcId="{90CB7988-E757-49D9-BD51-4C58C0D20B53}" destId="{223F26E2-77C9-43D1-A855-271E61BDB0AF}" srcOrd="1" destOrd="0" presId="urn:microsoft.com/office/officeart/2005/8/layout/vProcess5"/>
    <dgm:cxn modelId="{E4F1D908-DC93-4441-B1F6-E40440CB27F5}" type="presOf" srcId="{A2FF181B-C3E1-4CF3-86BD-F6999C41EDD3}" destId="{B9287ECF-292A-4C38-9D1D-7E9595A95BCC}" srcOrd="0" destOrd="0" presId="urn:microsoft.com/office/officeart/2005/8/layout/vProcess5"/>
    <dgm:cxn modelId="{1659DE01-6A59-4CB3-9854-1A19461709C4}" srcId="{A2FF181B-C3E1-4CF3-86BD-F6999C41EDD3}" destId="{6FD72C65-9277-4969-8461-603C97DB49E9}" srcOrd="1" destOrd="0" parTransId="{292C4B52-574B-488E-8734-5639B8D94ECC}" sibTransId="{C6AF298A-2CE9-464A-A68E-696155D4D79E}"/>
    <dgm:cxn modelId="{1ADC2DA9-9FB8-44DE-A08A-992C548B23A0}" type="presOf" srcId="{6FD72C65-9277-4969-8461-603C97DB49E9}" destId="{3F041348-9D66-4CA4-816C-42D4C209A889}" srcOrd="0" destOrd="0" presId="urn:microsoft.com/office/officeart/2005/8/layout/vProcess5"/>
    <dgm:cxn modelId="{D245DFA7-9B7F-4079-B784-2050EBC7CF1C}" type="presOf" srcId="{E2C355CE-081A-4879-80CF-C1AF51155ACF}" destId="{86FA90D6-79BA-4666-829C-44394577B72E}" srcOrd="0" destOrd="0" presId="urn:microsoft.com/office/officeart/2005/8/layout/vProcess5"/>
    <dgm:cxn modelId="{E027D27B-DB4A-495A-A784-C4C1087201F4}" type="presOf" srcId="{C6AF298A-2CE9-464A-A68E-696155D4D79E}" destId="{0FEB9BBF-EB5E-4840-9D97-12B4F48E3045}" srcOrd="0" destOrd="0" presId="urn:microsoft.com/office/officeart/2005/8/layout/vProcess5"/>
    <dgm:cxn modelId="{1F16FC8C-484E-45E1-8338-078E91838870}" type="presOf" srcId="{90CB7988-E757-49D9-BD51-4C58C0D20B53}" destId="{94A98352-185C-429B-B653-E277A84DB110}" srcOrd="0" destOrd="0" presId="urn:microsoft.com/office/officeart/2005/8/layout/vProcess5"/>
    <dgm:cxn modelId="{1009E63E-E609-427E-82CA-A4B0749D1A42}" type="presParOf" srcId="{B9287ECF-292A-4C38-9D1D-7E9595A95BCC}" destId="{B4075FDB-6157-42DB-9416-E08BDC0EE84E}" srcOrd="0" destOrd="0" presId="urn:microsoft.com/office/officeart/2005/8/layout/vProcess5"/>
    <dgm:cxn modelId="{2A82ED2B-58B0-4E8A-BDD2-7281666BBA31}" type="presParOf" srcId="{B9287ECF-292A-4C38-9D1D-7E9595A95BCC}" destId="{C4FB1A3A-666C-4E17-81B3-7EC2F3E0EDC0}" srcOrd="1" destOrd="0" presId="urn:microsoft.com/office/officeart/2005/8/layout/vProcess5"/>
    <dgm:cxn modelId="{2AF988D7-ED96-46A2-A958-2669BB3A29B2}" type="presParOf" srcId="{B9287ECF-292A-4C38-9D1D-7E9595A95BCC}" destId="{3F041348-9D66-4CA4-816C-42D4C209A889}" srcOrd="2" destOrd="0" presId="urn:microsoft.com/office/officeart/2005/8/layout/vProcess5"/>
    <dgm:cxn modelId="{2C4E4FFD-F646-4B34-9225-2C273604F895}" type="presParOf" srcId="{B9287ECF-292A-4C38-9D1D-7E9595A95BCC}" destId="{94A98352-185C-429B-B653-E277A84DB110}" srcOrd="3" destOrd="0" presId="urn:microsoft.com/office/officeart/2005/8/layout/vProcess5"/>
    <dgm:cxn modelId="{A1E3CCC3-C32B-4128-A25B-063DCE448C02}" type="presParOf" srcId="{B9287ECF-292A-4C38-9D1D-7E9595A95BCC}" destId="{86FA90D6-79BA-4666-829C-44394577B72E}" srcOrd="4" destOrd="0" presId="urn:microsoft.com/office/officeart/2005/8/layout/vProcess5"/>
    <dgm:cxn modelId="{F5522C37-15A6-4450-AD16-620E9E5AEF96}" type="presParOf" srcId="{B9287ECF-292A-4C38-9D1D-7E9595A95BCC}" destId="{0FEB9BBF-EB5E-4840-9D97-12B4F48E3045}" srcOrd="5" destOrd="0" presId="urn:microsoft.com/office/officeart/2005/8/layout/vProcess5"/>
    <dgm:cxn modelId="{04ED5550-6D0C-4061-A4E3-AECAACDE88F2}" type="presParOf" srcId="{B9287ECF-292A-4C38-9D1D-7E9595A95BCC}" destId="{DCE82749-9F27-4DDF-8756-6F18C0F68119}" srcOrd="6" destOrd="0" presId="urn:microsoft.com/office/officeart/2005/8/layout/vProcess5"/>
    <dgm:cxn modelId="{5F2CB8B6-0387-41E4-9EA2-3729ECC8AA59}" type="presParOf" srcId="{B9287ECF-292A-4C38-9D1D-7E9595A95BCC}" destId="{D9536FF2-0624-4B92-982B-B6DA3F47EA55}" srcOrd="7" destOrd="0" presId="urn:microsoft.com/office/officeart/2005/8/layout/vProcess5"/>
    <dgm:cxn modelId="{13E14650-6550-458A-AEB2-BC3ED665E86A}" type="presParOf" srcId="{B9287ECF-292A-4C38-9D1D-7E9595A95BCC}" destId="{223F26E2-77C9-43D1-A855-271E61BDB0AF}"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2FF181B-C3E1-4CF3-86BD-F6999C41EDD3}" type="doc">
      <dgm:prSet loTypeId="urn:microsoft.com/office/officeart/2005/8/layout/vProcess5" loCatId="process" qsTypeId="urn:microsoft.com/office/officeart/2005/8/quickstyle/3d8" qsCatId="3D" csTypeId="urn:microsoft.com/office/officeart/2005/8/colors/accent1_2" csCatId="accent1" phldr="1"/>
      <dgm:spPr/>
      <dgm:t>
        <a:bodyPr/>
        <a:lstStyle/>
        <a:p>
          <a:endParaRPr lang="en-US"/>
        </a:p>
      </dgm:t>
    </dgm:pt>
    <dgm:pt modelId="{E3966AAC-E360-4DF0-950F-6671767565A3}">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smtClean="0"/>
            <a:t>Select a vendor</a:t>
          </a:r>
          <a:endParaRPr lang="en-US" dirty="0"/>
        </a:p>
      </dgm:t>
    </dgm:pt>
    <dgm:pt modelId="{1517EE2E-651F-4D9C-A63C-BCA880A09A29}" type="parTrans" cxnId="{212F1F70-DC3A-4CCF-AE54-ED8EAE55FFB8}">
      <dgm:prSet/>
      <dgm:spPr/>
      <dgm:t>
        <a:bodyPr/>
        <a:lstStyle/>
        <a:p>
          <a:endParaRPr lang="en-US"/>
        </a:p>
      </dgm:t>
    </dgm:pt>
    <dgm:pt modelId="{E2C355CE-081A-4879-80CF-C1AF51155ACF}" type="sibTrans" cxnId="{212F1F70-DC3A-4CCF-AE54-ED8EAE55FFB8}">
      <dgm:prSet/>
      <dgm:spPr/>
      <dgm:t>
        <a:bodyPr/>
        <a:lstStyle/>
        <a:p>
          <a:endParaRPr lang="en-US"/>
        </a:p>
      </dgm:t>
    </dgm:pt>
    <dgm:pt modelId="{6FD72C65-9277-4969-8461-603C97DB49E9}">
      <dgm:prSet phldrT="[Text]"/>
      <dgm:spPr/>
      <dgm:t>
        <a:bodyPr/>
        <a:lstStyle/>
        <a:p>
          <a:r>
            <a:rPr lang="en-US" dirty="0" smtClean="0"/>
            <a:t>Prepare the application</a:t>
          </a:r>
          <a:endParaRPr lang="en-US" dirty="0"/>
        </a:p>
      </dgm:t>
    </dgm:pt>
    <dgm:pt modelId="{292C4B52-574B-488E-8734-5639B8D94ECC}" type="parTrans" cxnId="{1659DE01-6A59-4CB3-9854-1A19461709C4}">
      <dgm:prSet/>
      <dgm:spPr/>
      <dgm:t>
        <a:bodyPr/>
        <a:lstStyle/>
        <a:p>
          <a:endParaRPr lang="en-US"/>
        </a:p>
      </dgm:t>
    </dgm:pt>
    <dgm:pt modelId="{C6AF298A-2CE9-464A-A68E-696155D4D79E}" type="sibTrans" cxnId="{1659DE01-6A59-4CB3-9854-1A19461709C4}">
      <dgm:prSet/>
      <dgm:spPr/>
      <dgm:t>
        <a:bodyPr/>
        <a:lstStyle/>
        <a:p>
          <a:endParaRPr lang="en-US"/>
        </a:p>
      </dgm:t>
    </dgm:pt>
    <dgm:pt modelId="{90CB7988-E757-49D9-BD51-4C58C0D20B53}">
      <dgm:prSet phldrT="[Text]"/>
      <dgm:spPr/>
      <dgm:t>
        <a:bodyPr/>
        <a:lstStyle/>
        <a:p>
          <a:r>
            <a:rPr lang="en-US" dirty="0" smtClean="0"/>
            <a:t>Change to processes</a:t>
          </a:r>
          <a:endParaRPr lang="en-US" dirty="0"/>
        </a:p>
      </dgm:t>
    </dgm:pt>
    <dgm:pt modelId="{D1646725-9AFD-4CF3-98A7-22361293F60A}" type="parTrans" cxnId="{9B1930A6-087A-4CEC-926C-67D750FA19C4}">
      <dgm:prSet/>
      <dgm:spPr/>
      <dgm:t>
        <a:bodyPr/>
        <a:lstStyle/>
        <a:p>
          <a:endParaRPr lang="en-US"/>
        </a:p>
      </dgm:t>
    </dgm:pt>
    <dgm:pt modelId="{1D5F6AF7-0FD3-4424-A3F8-D32235B22843}" type="sibTrans" cxnId="{9B1930A6-087A-4CEC-926C-67D750FA19C4}">
      <dgm:prSet/>
      <dgm:spPr/>
      <dgm:t>
        <a:bodyPr/>
        <a:lstStyle/>
        <a:p>
          <a:endParaRPr lang="en-US"/>
        </a:p>
      </dgm:t>
    </dgm:pt>
    <dgm:pt modelId="{B9287ECF-292A-4C38-9D1D-7E9595A95BCC}" type="pres">
      <dgm:prSet presAssocID="{A2FF181B-C3E1-4CF3-86BD-F6999C41EDD3}" presName="outerComposite" presStyleCnt="0">
        <dgm:presLayoutVars>
          <dgm:chMax val="5"/>
          <dgm:dir/>
          <dgm:resizeHandles val="exact"/>
        </dgm:presLayoutVars>
      </dgm:prSet>
      <dgm:spPr/>
      <dgm:t>
        <a:bodyPr/>
        <a:lstStyle/>
        <a:p>
          <a:endParaRPr lang="en-US"/>
        </a:p>
      </dgm:t>
    </dgm:pt>
    <dgm:pt modelId="{B4075FDB-6157-42DB-9416-E08BDC0EE84E}" type="pres">
      <dgm:prSet presAssocID="{A2FF181B-C3E1-4CF3-86BD-F6999C41EDD3}" presName="dummyMaxCanvas" presStyleCnt="0">
        <dgm:presLayoutVars/>
      </dgm:prSet>
      <dgm:spPr/>
    </dgm:pt>
    <dgm:pt modelId="{C4FB1A3A-666C-4E17-81B3-7EC2F3E0EDC0}" type="pres">
      <dgm:prSet presAssocID="{A2FF181B-C3E1-4CF3-86BD-F6999C41EDD3}" presName="ThreeNodes_1" presStyleLbl="node1" presStyleIdx="0" presStyleCnt="3">
        <dgm:presLayoutVars>
          <dgm:bulletEnabled val="1"/>
        </dgm:presLayoutVars>
      </dgm:prSet>
      <dgm:spPr/>
      <dgm:t>
        <a:bodyPr/>
        <a:lstStyle/>
        <a:p>
          <a:endParaRPr lang="en-US"/>
        </a:p>
      </dgm:t>
    </dgm:pt>
    <dgm:pt modelId="{3F041348-9D66-4CA4-816C-42D4C209A889}" type="pres">
      <dgm:prSet presAssocID="{A2FF181B-C3E1-4CF3-86BD-F6999C41EDD3}" presName="ThreeNodes_2" presStyleLbl="node1" presStyleIdx="1" presStyleCnt="3">
        <dgm:presLayoutVars>
          <dgm:bulletEnabled val="1"/>
        </dgm:presLayoutVars>
      </dgm:prSet>
      <dgm:spPr/>
      <dgm:t>
        <a:bodyPr/>
        <a:lstStyle/>
        <a:p>
          <a:endParaRPr lang="en-US"/>
        </a:p>
      </dgm:t>
    </dgm:pt>
    <dgm:pt modelId="{94A98352-185C-429B-B653-E277A84DB110}" type="pres">
      <dgm:prSet presAssocID="{A2FF181B-C3E1-4CF3-86BD-F6999C41EDD3}" presName="ThreeNodes_3" presStyleLbl="node1" presStyleIdx="2" presStyleCnt="3">
        <dgm:presLayoutVars>
          <dgm:bulletEnabled val="1"/>
        </dgm:presLayoutVars>
      </dgm:prSet>
      <dgm:spPr/>
      <dgm:t>
        <a:bodyPr/>
        <a:lstStyle/>
        <a:p>
          <a:endParaRPr lang="en-US"/>
        </a:p>
      </dgm:t>
    </dgm:pt>
    <dgm:pt modelId="{86FA90D6-79BA-4666-829C-44394577B72E}" type="pres">
      <dgm:prSet presAssocID="{A2FF181B-C3E1-4CF3-86BD-F6999C41EDD3}" presName="ThreeConn_1-2" presStyleLbl="fgAccFollowNode1" presStyleIdx="0" presStyleCnt="2">
        <dgm:presLayoutVars>
          <dgm:bulletEnabled val="1"/>
        </dgm:presLayoutVars>
      </dgm:prSet>
      <dgm:spPr/>
      <dgm:t>
        <a:bodyPr/>
        <a:lstStyle/>
        <a:p>
          <a:endParaRPr lang="en-US"/>
        </a:p>
      </dgm:t>
    </dgm:pt>
    <dgm:pt modelId="{0FEB9BBF-EB5E-4840-9D97-12B4F48E3045}" type="pres">
      <dgm:prSet presAssocID="{A2FF181B-C3E1-4CF3-86BD-F6999C41EDD3}" presName="ThreeConn_2-3" presStyleLbl="fgAccFollowNode1" presStyleIdx="1" presStyleCnt="2">
        <dgm:presLayoutVars>
          <dgm:bulletEnabled val="1"/>
        </dgm:presLayoutVars>
      </dgm:prSet>
      <dgm:spPr/>
      <dgm:t>
        <a:bodyPr/>
        <a:lstStyle/>
        <a:p>
          <a:endParaRPr lang="en-US"/>
        </a:p>
      </dgm:t>
    </dgm:pt>
    <dgm:pt modelId="{DCE82749-9F27-4DDF-8756-6F18C0F68119}" type="pres">
      <dgm:prSet presAssocID="{A2FF181B-C3E1-4CF3-86BD-F6999C41EDD3}" presName="ThreeNodes_1_text" presStyleLbl="node1" presStyleIdx="2" presStyleCnt="3">
        <dgm:presLayoutVars>
          <dgm:bulletEnabled val="1"/>
        </dgm:presLayoutVars>
      </dgm:prSet>
      <dgm:spPr/>
      <dgm:t>
        <a:bodyPr/>
        <a:lstStyle/>
        <a:p>
          <a:endParaRPr lang="en-US"/>
        </a:p>
      </dgm:t>
    </dgm:pt>
    <dgm:pt modelId="{D9536FF2-0624-4B92-982B-B6DA3F47EA55}" type="pres">
      <dgm:prSet presAssocID="{A2FF181B-C3E1-4CF3-86BD-F6999C41EDD3}" presName="ThreeNodes_2_text" presStyleLbl="node1" presStyleIdx="2" presStyleCnt="3">
        <dgm:presLayoutVars>
          <dgm:bulletEnabled val="1"/>
        </dgm:presLayoutVars>
      </dgm:prSet>
      <dgm:spPr/>
      <dgm:t>
        <a:bodyPr/>
        <a:lstStyle/>
        <a:p>
          <a:endParaRPr lang="en-US"/>
        </a:p>
      </dgm:t>
    </dgm:pt>
    <dgm:pt modelId="{223F26E2-77C9-43D1-A855-271E61BDB0AF}" type="pres">
      <dgm:prSet presAssocID="{A2FF181B-C3E1-4CF3-86BD-F6999C41EDD3}" presName="ThreeNodes_3_text" presStyleLbl="node1" presStyleIdx="2" presStyleCnt="3">
        <dgm:presLayoutVars>
          <dgm:bulletEnabled val="1"/>
        </dgm:presLayoutVars>
      </dgm:prSet>
      <dgm:spPr/>
      <dgm:t>
        <a:bodyPr/>
        <a:lstStyle/>
        <a:p>
          <a:endParaRPr lang="en-US"/>
        </a:p>
      </dgm:t>
    </dgm:pt>
  </dgm:ptLst>
  <dgm:cxnLst>
    <dgm:cxn modelId="{5F6E813C-2D37-4ECB-AF0E-3B13A2499468}" type="presOf" srcId="{C6AF298A-2CE9-464A-A68E-696155D4D79E}" destId="{0FEB9BBF-EB5E-4840-9D97-12B4F48E3045}" srcOrd="0" destOrd="0" presId="urn:microsoft.com/office/officeart/2005/8/layout/vProcess5"/>
    <dgm:cxn modelId="{B2A77DD9-2B3D-4191-A33F-0718F033F8BE}" type="presOf" srcId="{6FD72C65-9277-4969-8461-603C97DB49E9}" destId="{3F041348-9D66-4CA4-816C-42D4C209A889}" srcOrd="0" destOrd="0" presId="urn:microsoft.com/office/officeart/2005/8/layout/vProcess5"/>
    <dgm:cxn modelId="{212F1F70-DC3A-4CCF-AE54-ED8EAE55FFB8}" srcId="{A2FF181B-C3E1-4CF3-86BD-F6999C41EDD3}" destId="{E3966AAC-E360-4DF0-950F-6671767565A3}" srcOrd="0" destOrd="0" parTransId="{1517EE2E-651F-4D9C-A63C-BCA880A09A29}" sibTransId="{E2C355CE-081A-4879-80CF-C1AF51155ACF}"/>
    <dgm:cxn modelId="{6010B4DF-84F5-4FC7-96CC-05527505128D}" type="presOf" srcId="{90CB7988-E757-49D9-BD51-4C58C0D20B53}" destId="{223F26E2-77C9-43D1-A855-271E61BDB0AF}" srcOrd="1" destOrd="0" presId="urn:microsoft.com/office/officeart/2005/8/layout/vProcess5"/>
    <dgm:cxn modelId="{9B1930A6-087A-4CEC-926C-67D750FA19C4}" srcId="{A2FF181B-C3E1-4CF3-86BD-F6999C41EDD3}" destId="{90CB7988-E757-49D9-BD51-4C58C0D20B53}" srcOrd="2" destOrd="0" parTransId="{D1646725-9AFD-4CF3-98A7-22361293F60A}" sibTransId="{1D5F6AF7-0FD3-4424-A3F8-D32235B22843}"/>
    <dgm:cxn modelId="{9CF0E017-407F-4EDC-AD1E-27126851E002}" type="presOf" srcId="{A2FF181B-C3E1-4CF3-86BD-F6999C41EDD3}" destId="{B9287ECF-292A-4C38-9D1D-7E9595A95BCC}" srcOrd="0" destOrd="0" presId="urn:microsoft.com/office/officeart/2005/8/layout/vProcess5"/>
    <dgm:cxn modelId="{14727A08-0560-4842-9B6D-4B41C3BA1CF3}" type="presOf" srcId="{90CB7988-E757-49D9-BD51-4C58C0D20B53}" destId="{94A98352-185C-429B-B653-E277A84DB110}" srcOrd="0" destOrd="0" presId="urn:microsoft.com/office/officeart/2005/8/layout/vProcess5"/>
    <dgm:cxn modelId="{F3B98958-957F-417E-892F-6ACE7C98A3B1}" type="presOf" srcId="{E3966AAC-E360-4DF0-950F-6671767565A3}" destId="{C4FB1A3A-666C-4E17-81B3-7EC2F3E0EDC0}" srcOrd="0" destOrd="0" presId="urn:microsoft.com/office/officeart/2005/8/layout/vProcess5"/>
    <dgm:cxn modelId="{8F853AA0-50BB-4202-BA36-30189EEB959E}" type="presOf" srcId="{6FD72C65-9277-4969-8461-603C97DB49E9}" destId="{D9536FF2-0624-4B92-982B-B6DA3F47EA55}" srcOrd="1" destOrd="0" presId="urn:microsoft.com/office/officeart/2005/8/layout/vProcess5"/>
    <dgm:cxn modelId="{1659DE01-6A59-4CB3-9854-1A19461709C4}" srcId="{A2FF181B-C3E1-4CF3-86BD-F6999C41EDD3}" destId="{6FD72C65-9277-4969-8461-603C97DB49E9}" srcOrd="1" destOrd="0" parTransId="{292C4B52-574B-488E-8734-5639B8D94ECC}" sibTransId="{C6AF298A-2CE9-464A-A68E-696155D4D79E}"/>
    <dgm:cxn modelId="{3EAC1F12-0F87-47CC-B99B-6F158F03D43D}" type="presOf" srcId="{E2C355CE-081A-4879-80CF-C1AF51155ACF}" destId="{86FA90D6-79BA-4666-829C-44394577B72E}" srcOrd="0" destOrd="0" presId="urn:microsoft.com/office/officeart/2005/8/layout/vProcess5"/>
    <dgm:cxn modelId="{4BE6614A-F60B-4028-84D3-9C71CDE53314}" type="presOf" srcId="{E3966AAC-E360-4DF0-950F-6671767565A3}" destId="{DCE82749-9F27-4DDF-8756-6F18C0F68119}" srcOrd="1" destOrd="0" presId="urn:microsoft.com/office/officeart/2005/8/layout/vProcess5"/>
    <dgm:cxn modelId="{5C6301BC-8314-4665-90EA-74518F50A2A8}" type="presParOf" srcId="{B9287ECF-292A-4C38-9D1D-7E9595A95BCC}" destId="{B4075FDB-6157-42DB-9416-E08BDC0EE84E}" srcOrd="0" destOrd="0" presId="urn:microsoft.com/office/officeart/2005/8/layout/vProcess5"/>
    <dgm:cxn modelId="{799047C9-D03C-4C78-AF6F-C6103804CCEB}" type="presParOf" srcId="{B9287ECF-292A-4C38-9D1D-7E9595A95BCC}" destId="{C4FB1A3A-666C-4E17-81B3-7EC2F3E0EDC0}" srcOrd="1" destOrd="0" presId="urn:microsoft.com/office/officeart/2005/8/layout/vProcess5"/>
    <dgm:cxn modelId="{D670E235-1485-4B87-A689-9906B01475E4}" type="presParOf" srcId="{B9287ECF-292A-4C38-9D1D-7E9595A95BCC}" destId="{3F041348-9D66-4CA4-816C-42D4C209A889}" srcOrd="2" destOrd="0" presId="urn:microsoft.com/office/officeart/2005/8/layout/vProcess5"/>
    <dgm:cxn modelId="{A7FEC6AC-630D-404F-A8FA-5C1DB6119B88}" type="presParOf" srcId="{B9287ECF-292A-4C38-9D1D-7E9595A95BCC}" destId="{94A98352-185C-429B-B653-E277A84DB110}" srcOrd="3" destOrd="0" presId="urn:microsoft.com/office/officeart/2005/8/layout/vProcess5"/>
    <dgm:cxn modelId="{9F372798-D5A2-449B-9F0F-65B79F6D9D96}" type="presParOf" srcId="{B9287ECF-292A-4C38-9D1D-7E9595A95BCC}" destId="{86FA90D6-79BA-4666-829C-44394577B72E}" srcOrd="4" destOrd="0" presId="urn:microsoft.com/office/officeart/2005/8/layout/vProcess5"/>
    <dgm:cxn modelId="{E791BF18-8A01-4AD7-89DA-7DCF45974216}" type="presParOf" srcId="{B9287ECF-292A-4C38-9D1D-7E9595A95BCC}" destId="{0FEB9BBF-EB5E-4840-9D97-12B4F48E3045}" srcOrd="5" destOrd="0" presId="urn:microsoft.com/office/officeart/2005/8/layout/vProcess5"/>
    <dgm:cxn modelId="{47DECA71-B2C6-4BE0-B15A-3B5DA6B4C0BA}" type="presParOf" srcId="{B9287ECF-292A-4C38-9D1D-7E9595A95BCC}" destId="{DCE82749-9F27-4DDF-8756-6F18C0F68119}" srcOrd="6" destOrd="0" presId="urn:microsoft.com/office/officeart/2005/8/layout/vProcess5"/>
    <dgm:cxn modelId="{8481E1A7-1DEB-479A-866F-E30F9D1EF526}" type="presParOf" srcId="{B9287ECF-292A-4C38-9D1D-7E9595A95BCC}" destId="{D9536FF2-0624-4B92-982B-B6DA3F47EA55}" srcOrd="7" destOrd="0" presId="urn:microsoft.com/office/officeart/2005/8/layout/vProcess5"/>
    <dgm:cxn modelId="{41505E8B-E6F0-4D95-A735-5F1245DBD9A8}" type="presParOf" srcId="{B9287ECF-292A-4C38-9D1D-7E9595A95BCC}" destId="{223F26E2-77C9-43D1-A855-271E61BDB0AF}"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2FF181B-C3E1-4CF3-86BD-F6999C41EDD3}" type="doc">
      <dgm:prSet loTypeId="urn:microsoft.com/office/officeart/2005/8/layout/vProcess5" loCatId="process" qsTypeId="urn:microsoft.com/office/officeart/2005/8/quickstyle/3d8" qsCatId="3D" csTypeId="urn:microsoft.com/office/officeart/2005/8/colors/accent1_2" csCatId="accent1" phldr="1"/>
      <dgm:spPr/>
      <dgm:t>
        <a:bodyPr/>
        <a:lstStyle/>
        <a:p>
          <a:endParaRPr lang="en-US"/>
        </a:p>
      </dgm:t>
    </dgm:pt>
    <dgm:pt modelId="{E3966AAC-E360-4DF0-950F-6671767565A3}">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smtClean="0"/>
            <a:t>Select a vendor</a:t>
          </a:r>
          <a:endParaRPr lang="en-US" dirty="0"/>
        </a:p>
      </dgm:t>
    </dgm:pt>
    <dgm:pt modelId="{1517EE2E-651F-4D9C-A63C-BCA880A09A29}" type="parTrans" cxnId="{212F1F70-DC3A-4CCF-AE54-ED8EAE55FFB8}">
      <dgm:prSet/>
      <dgm:spPr/>
      <dgm:t>
        <a:bodyPr/>
        <a:lstStyle/>
        <a:p>
          <a:endParaRPr lang="en-US"/>
        </a:p>
      </dgm:t>
    </dgm:pt>
    <dgm:pt modelId="{E2C355CE-081A-4879-80CF-C1AF51155ACF}" type="sibTrans" cxnId="{212F1F70-DC3A-4CCF-AE54-ED8EAE55FFB8}">
      <dgm:prSet/>
      <dgm:spPr/>
      <dgm:t>
        <a:bodyPr/>
        <a:lstStyle/>
        <a:p>
          <a:endParaRPr lang="en-US"/>
        </a:p>
      </dgm:t>
    </dgm:pt>
    <dgm:pt modelId="{6FD72C65-9277-4969-8461-603C97DB49E9}">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smtClean="0"/>
            <a:t>Prepare the application</a:t>
          </a:r>
          <a:endParaRPr lang="en-US" dirty="0"/>
        </a:p>
      </dgm:t>
    </dgm:pt>
    <dgm:pt modelId="{292C4B52-574B-488E-8734-5639B8D94ECC}" type="parTrans" cxnId="{1659DE01-6A59-4CB3-9854-1A19461709C4}">
      <dgm:prSet/>
      <dgm:spPr/>
      <dgm:t>
        <a:bodyPr/>
        <a:lstStyle/>
        <a:p>
          <a:endParaRPr lang="en-US"/>
        </a:p>
      </dgm:t>
    </dgm:pt>
    <dgm:pt modelId="{C6AF298A-2CE9-464A-A68E-696155D4D79E}" type="sibTrans" cxnId="{1659DE01-6A59-4CB3-9854-1A19461709C4}">
      <dgm:prSet/>
      <dgm:spPr/>
      <dgm:t>
        <a:bodyPr/>
        <a:lstStyle/>
        <a:p>
          <a:endParaRPr lang="en-US"/>
        </a:p>
      </dgm:t>
    </dgm:pt>
    <dgm:pt modelId="{90CB7988-E757-49D9-BD51-4C58C0D20B53}">
      <dgm:prSet phldrT="[Text]"/>
      <dgm:spPr/>
      <dgm:t>
        <a:bodyPr/>
        <a:lstStyle/>
        <a:p>
          <a:r>
            <a:rPr lang="en-US" dirty="0" smtClean="0"/>
            <a:t>Change to processes</a:t>
          </a:r>
          <a:endParaRPr lang="en-US" dirty="0"/>
        </a:p>
      </dgm:t>
    </dgm:pt>
    <dgm:pt modelId="{D1646725-9AFD-4CF3-98A7-22361293F60A}" type="parTrans" cxnId="{9B1930A6-087A-4CEC-926C-67D750FA19C4}">
      <dgm:prSet/>
      <dgm:spPr/>
      <dgm:t>
        <a:bodyPr/>
        <a:lstStyle/>
        <a:p>
          <a:endParaRPr lang="en-US"/>
        </a:p>
      </dgm:t>
    </dgm:pt>
    <dgm:pt modelId="{1D5F6AF7-0FD3-4424-A3F8-D32235B22843}" type="sibTrans" cxnId="{9B1930A6-087A-4CEC-926C-67D750FA19C4}">
      <dgm:prSet/>
      <dgm:spPr/>
      <dgm:t>
        <a:bodyPr/>
        <a:lstStyle/>
        <a:p>
          <a:endParaRPr lang="en-US"/>
        </a:p>
      </dgm:t>
    </dgm:pt>
    <dgm:pt modelId="{B9287ECF-292A-4C38-9D1D-7E9595A95BCC}" type="pres">
      <dgm:prSet presAssocID="{A2FF181B-C3E1-4CF3-86BD-F6999C41EDD3}" presName="outerComposite" presStyleCnt="0">
        <dgm:presLayoutVars>
          <dgm:chMax val="5"/>
          <dgm:dir/>
          <dgm:resizeHandles val="exact"/>
        </dgm:presLayoutVars>
      </dgm:prSet>
      <dgm:spPr/>
      <dgm:t>
        <a:bodyPr/>
        <a:lstStyle/>
        <a:p>
          <a:endParaRPr lang="en-US"/>
        </a:p>
      </dgm:t>
    </dgm:pt>
    <dgm:pt modelId="{B4075FDB-6157-42DB-9416-E08BDC0EE84E}" type="pres">
      <dgm:prSet presAssocID="{A2FF181B-C3E1-4CF3-86BD-F6999C41EDD3}" presName="dummyMaxCanvas" presStyleCnt="0">
        <dgm:presLayoutVars/>
      </dgm:prSet>
      <dgm:spPr/>
    </dgm:pt>
    <dgm:pt modelId="{C4FB1A3A-666C-4E17-81B3-7EC2F3E0EDC0}" type="pres">
      <dgm:prSet presAssocID="{A2FF181B-C3E1-4CF3-86BD-F6999C41EDD3}" presName="ThreeNodes_1" presStyleLbl="node1" presStyleIdx="0" presStyleCnt="3">
        <dgm:presLayoutVars>
          <dgm:bulletEnabled val="1"/>
        </dgm:presLayoutVars>
      </dgm:prSet>
      <dgm:spPr/>
      <dgm:t>
        <a:bodyPr/>
        <a:lstStyle/>
        <a:p>
          <a:endParaRPr lang="en-US"/>
        </a:p>
      </dgm:t>
    </dgm:pt>
    <dgm:pt modelId="{3F041348-9D66-4CA4-816C-42D4C209A889}" type="pres">
      <dgm:prSet presAssocID="{A2FF181B-C3E1-4CF3-86BD-F6999C41EDD3}" presName="ThreeNodes_2" presStyleLbl="node1" presStyleIdx="1" presStyleCnt="3">
        <dgm:presLayoutVars>
          <dgm:bulletEnabled val="1"/>
        </dgm:presLayoutVars>
      </dgm:prSet>
      <dgm:spPr/>
      <dgm:t>
        <a:bodyPr/>
        <a:lstStyle/>
        <a:p>
          <a:endParaRPr lang="en-US"/>
        </a:p>
      </dgm:t>
    </dgm:pt>
    <dgm:pt modelId="{94A98352-185C-429B-B653-E277A84DB110}" type="pres">
      <dgm:prSet presAssocID="{A2FF181B-C3E1-4CF3-86BD-F6999C41EDD3}" presName="ThreeNodes_3" presStyleLbl="node1" presStyleIdx="2" presStyleCnt="3">
        <dgm:presLayoutVars>
          <dgm:bulletEnabled val="1"/>
        </dgm:presLayoutVars>
      </dgm:prSet>
      <dgm:spPr/>
      <dgm:t>
        <a:bodyPr/>
        <a:lstStyle/>
        <a:p>
          <a:endParaRPr lang="en-US"/>
        </a:p>
      </dgm:t>
    </dgm:pt>
    <dgm:pt modelId="{86FA90D6-79BA-4666-829C-44394577B72E}" type="pres">
      <dgm:prSet presAssocID="{A2FF181B-C3E1-4CF3-86BD-F6999C41EDD3}" presName="ThreeConn_1-2" presStyleLbl="fgAccFollowNode1" presStyleIdx="0" presStyleCnt="2">
        <dgm:presLayoutVars>
          <dgm:bulletEnabled val="1"/>
        </dgm:presLayoutVars>
      </dgm:prSet>
      <dgm:spPr/>
      <dgm:t>
        <a:bodyPr/>
        <a:lstStyle/>
        <a:p>
          <a:endParaRPr lang="en-US"/>
        </a:p>
      </dgm:t>
    </dgm:pt>
    <dgm:pt modelId="{0FEB9BBF-EB5E-4840-9D97-12B4F48E3045}" type="pres">
      <dgm:prSet presAssocID="{A2FF181B-C3E1-4CF3-86BD-F6999C41EDD3}" presName="ThreeConn_2-3" presStyleLbl="fgAccFollowNode1" presStyleIdx="1" presStyleCnt="2">
        <dgm:presLayoutVars>
          <dgm:bulletEnabled val="1"/>
        </dgm:presLayoutVars>
      </dgm:prSet>
      <dgm:spPr/>
      <dgm:t>
        <a:bodyPr/>
        <a:lstStyle/>
        <a:p>
          <a:endParaRPr lang="en-US"/>
        </a:p>
      </dgm:t>
    </dgm:pt>
    <dgm:pt modelId="{DCE82749-9F27-4DDF-8756-6F18C0F68119}" type="pres">
      <dgm:prSet presAssocID="{A2FF181B-C3E1-4CF3-86BD-F6999C41EDD3}" presName="ThreeNodes_1_text" presStyleLbl="node1" presStyleIdx="2" presStyleCnt="3">
        <dgm:presLayoutVars>
          <dgm:bulletEnabled val="1"/>
        </dgm:presLayoutVars>
      </dgm:prSet>
      <dgm:spPr/>
      <dgm:t>
        <a:bodyPr/>
        <a:lstStyle/>
        <a:p>
          <a:endParaRPr lang="en-US"/>
        </a:p>
      </dgm:t>
    </dgm:pt>
    <dgm:pt modelId="{D9536FF2-0624-4B92-982B-B6DA3F47EA55}" type="pres">
      <dgm:prSet presAssocID="{A2FF181B-C3E1-4CF3-86BD-F6999C41EDD3}" presName="ThreeNodes_2_text" presStyleLbl="node1" presStyleIdx="2" presStyleCnt="3">
        <dgm:presLayoutVars>
          <dgm:bulletEnabled val="1"/>
        </dgm:presLayoutVars>
      </dgm:prSet>
      <dgm:spPr/>
      <dgm:t>
        <a:bodyPr/>
        <a:lstStyle/>
        <a:p>
          <a:endParaRPr lang="en-US"/>
        </a:p>
      </dgm:t>
    </dgm:pt>
    <dgm:pt modelId="{223F26E2-77C9-43D1-A855-271E61BDB0AF}" type="pres">
      <dgm:prSet presAssocID="{A2FF181B-C3E1-4CF3-86BD-F6999C41EDD3}" presName="ThreeNodes_3_text" presStyleLbl="node1" presStyleIdx="2" presStyleCnt="3">
        <dgm:presLayoutVars>
          <dgm:bulletEnabled val="1"/>
        </dgm:presLayoutVars>
      </dgm:prSet>
      <dgm:spPr/>
      <dgm:t>
        <a:bodyPr/>
        <a:lstStyle/>
        <a:p>
          <a:endParaRPr lang="en-US"/>
        </a:p>
      </dgm:t>
    </dgm:pt>
  </dgm:ptLst>
  <dgm:cxnLst>
    <dgm:cxn modelId="{212F1F70-DC3A-4CCF-AE54-ED8EAE55FFB8}" srcId="{A2FF181B-C3E1-4CF3-86BD-F6999C41EDD3}" destId="{E3966AAC-E360-4DF0-950F-6671767565A3}" srcOrd="0" destOrd="0" parTransId="{1517EE2E-651F-4D9C-A63C-BCA880A09A29}" sibTransId="{E2C355CE-081A-4879-80CF-C1AF51155ACF}"/>
    <dgm:cxn modelId="{2B67DF90-53AE-408C-91EF-7F0056901904}" type="presOf" srcId="{90CB7988-E757-49D9-BD51-4C58C0D20B53}" destId="{94A98352-185C-429B-B653-E277A84DB110}" srcOrd="0" destOrd="0" presId="urn:microsoft.com/office/officeart/2005/8/layout/vProcess5"/>
    <dgm:cxn modelId="{DB3614EE-0C03-42F4-A9D9-724F8DA2A434}" type="presOf" srcId="{A2FF181B-C3E1-4CF3-86BD-F6999C41EDD3}" destId="{B9287ECF-292A-4C38-9D1D-7E9595A95BCC}" srcOrd="0" destOrd="0" presId="urn:microsoft.com/office/officeart/2005/8/layout/vProcess5"/>
    <dgm:cxn modelId="{28BEB78A-2C53-4A44-9FD8-12DBA48613BC}" type="presOf" srcId="{E3966AAC-E360-4DF0-950F-6671767565A3}" destId="{C4FB1A3A-666C-4E17-81B3-7EC2F3E0EDC0}" srcOrd="0" destOrd="0" presId="urn:microsoft.com/office/officeart/2005/8/layout/vProcess5"/>
    <dgm:cxn modelId="{9B1930A6-087A-4CEC-926C-67D750FA19C4}" srcId="{A2FF181B-C3E1-4CF3-86BD-F6999C41EDD3}" destId="{90CB7988-E757-49D9-BD51-4C58C0D20B53}" srcOrd="2" destOrd="0" parTransId="{D1646725-9AFD-4CF3-98A7-22361293F60A}" sibTransId="{1D5F6AF7-0FD3-4424-A3F8-D32235B22843}"/>
    <dgm:cxn modelId="{DC6E8C54-D49B-492B-99FD-712D98186C17}" type="presOf" srcId="{6FD72C65-9277-4969-8461-603C97DB49E9}" destId="{3F041348-9D66-4CA4-816C-42D4C209A889}" srcOrd="0" destOrd="0" presId="urn:microsoft.com/office/officeart/2005/8/layout/vProcess5"/>
    <dgm:cxn modelId="{2B45698E-8E4A-4821-B65E-222520CED508}" type="presOf" srcId="{E2C355CE-081A-4879-80CF-C1AF51155ACF}" destId="{86FA90D6-79BA-4666-829C-44394577B72E}" srcOrd="0" destOrd="0" presId="urn:microsoft.com/office/officeart/2005/8/layout/vProcess5"/>
    <dgm:cxn modelId="{1659DE01-6A59-4CB3-9854-1A19461709C4}" srcId="{A2FF181B-C3E1-4CF3-86BD-F6999C41EDD3}" destId="{6FD72C65-9277-4969-8461-603C97DB49E9}" srcOrd="1" destOrd="0" parTransId="{292C4B52-574B-488E-8734-5639B8D94ECC}" sibTransId="{C6AF298A-2CE9-464A-A68E-696155D4D79E}"/>
    <dgm:cxn modelId="{F7CE0D38-5DE9-48D0-9CF0-2D8CDB0DC024}" type="presOf" srcId="{E3966AAC-E360-4DF0-950F-6671767565A3}" destId="{DCE82749-9F27-4DDF-8756-6F18C0F68119}" srcOrd="1" destOrd="0" presId="urn:microsoft.com/office/officeart/2005/8/layout/vProcess5"/>
    <dgm:cxn modelId="{A12A1650-A948-44D6-A9BC-6F0D930E7D7E}" type="presOf" srcId="{90CB7988-E757-49D9-BD51-4C58C0D20B53}" destId="{223F26E2-77C9-43D1-A855-271E61BDB0AF}" srcOrd="1" destOrd="0" presId="urn:microsoft.com/office/officeart/2005/8/layout/vProcess5"/>
    <dgm:cxn modelId="{0F20C31F-99D9-433B-B9F0-949D90B5ACEE}" type="presOf" srcId="{C6AF298A-2CE9-464A-A68E-696155D4D79E}" destId="{0FEB9BBF-EB5E-4840-9D97-12B4F48E3045}" srcOrd="0" destOrd="0" presId="urn:microsoft.com/office/officeart/2005/8/layout/vProcess5"/>
    <dgm:cxn modelId="{56A75900-8F32-4800-BB0D-E2D2D73A6F46}" type="presOf" srcId="{6FD72C65-9277-4969-8461-603C97DB49E9}" destId="{D9536FF2-0624-4B92-982B-B6DA3F47EA55}" srcOrd="1" destOrd="0" presId="urn:microsoft.com/office/officeart/2005/8/layout/vProcess5"/>
    <dgm:cxn modelId="{9F9DA600-65D6-453F-BBC0-886AE41DDEAF}" type="presParOf" srcId="{B9287ECF-292A-4C38-9D1D-7E9595A95BCC}" destId="{B4075FDB-6157-42DB-9416-E08BDC0EE84E}" srcOrd="0" destOrd="0" presId="urn:microsoft.com/office/officeart/2005/8/layout/vProcess5"/>
    <dgm:cxn modelId="{05F39A85-A3D4-41C3-BD76-2598E654FD16}" type="presParOf" srcId="{B9287ECF-292A-4C38-9D1D-7E9595A95BCC}" destId="{C4FB1A3A-666C-4E17-81B3-7EC2F3E0EDC0}" srcOrd="1" destOrd="0" presId="urn:microsoft.com/office/officeart/2005/8/layout/vProcess5"/>
    <dgm:cxn modelId="{5E4EF982-C307-4485-B75B-13E86A5756E2}" type="presParOf" srcId="{B9287ECF-292A-4C38-9D1D-7E9595A95BCC}" destId="{3F041348-9D66-4CA4-816C-42D4C209A889}" srcOrd="2" destOrd="0" presId="urn:microsoft.com/office/officeart/2005/8/layout/vProcess5"/>
    <dgm:cxn modelId="{0600A321-2E0E-4021-B76E-BA9DB2BFABC1}" type="presParOf" srcId="{B9287ECF-292A-4C38-9D1D-7E9595A95BCC}" destId="{94A98352-185C-429B-B653-E277A84DB110}" srcOrd="3" destOrd="0" presId="urn:microsoft.com/office/officeart/2005/8/layout/vProcess5"/>
    <dgm:cxn modelId="{FCEB969F-9F90-4B43-B09C-0DD2C24D82EA}" type="presParOf" srcId="{B9287ECF-292A-4C38-9D1D-7E9595A95BCC}" destId="{86FA90D6-79BA-4666-829C-44394577B72E}" srcOrd="4" destOrd="0" presId="urn:microsoft.com/office/officeart/2005/8/layout/vProcess5"/>
    <dgm:cxn modelId="{9E01DFD7-E084-40BB-808C-3321FF6C7DFE}" type="presParOf" srcId="{B9287ECF-292A-4C38-9D1D-7E9595A95BCC}" destId="{0FEB9BBF-EB5E-4840-9D97-12B4F48E3045}" srcOrd="5" destOrd="0" presId="urn:microsoft.com/office/officeart/2005/8/layout/vProcess5"/>
    <dgm:cxn modelId="{09E365CD-0DAC-4E53-9929-4324BC033DB2}" type="presParOf" srcId="{B9287ECF-292A-4C38-9D1D-7E9595A95BCC}" destId="{DCE82749-9F27-4DDF-8756-6F18C0F68119}" srcOrd="6" destOrd="0" presId="urn:microsoft.com/office/officeart/2005/8/layout/vProcess5"/>
    <dgm:cxn modelId="{3297F4F4-76C6-4555-A906-C553410B3C55}" type="presParOf" srcId="{B9287ECF-292A-4C38-9D1D-7E9595A95BCC}" destId="{D9536FF2-0624-4B92-982B-B6DA3F47EA55}" srcOrd="7" destOrd="0" presId="urn:microsoft.com/office/officeart/2005/8/layout/vProcess5"/>
    <dgm:cxn modelId="{4CBFAF71-D72E-4BCF-814D-2BBF2C92FCA1}" type="presParOf" srcId="{B9287ECF-292A-4C38-9D1D-7E9595A95BCC}" destId="{223F26E2-77C9-43D1-A855-271E61BDB0AF}"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CCF7AB8-E322-4299-804B-59CFF7DD4859}" type="doc">
      <dgm:prSet loTypeId="urn:microsoft.com/office/officeart/2005/8/layout/default" loCatId="list" qsTypeId="urn:microsoft.com/office/officeart/2005/8/quickstyle/3d5" qsCatId="3D" csTypeId="urn:microsoft.com/office/officeart/2005/8/colors/accent1_2" csCatId="accent1" phldr="1"/>
      <dgm:spPr/>
      <dgm:t>
        <a:bodyPr/>
        <a:lstStyle/>
        <a:p>
          <a:endParaRPr lang="en-US"/>
        </a:p>
      </dgm:t>
    </dgm:pt>
    <dgm:pt modelId="{0F881AB6-4CBD-485D-B31A-DD7782B57EF8}">
      <dgm:prSet phldrT="[Text]"/>
      <dgm:spPr/>
      <dgm:t>
        <a:bodyPr/>
        <a:lstStyle/>
        <a:p>
          <a:r>
            <a:rPr lang="en-US" dirty="0" smtClean="0"/>
            <a:t>Encryption</a:t>
          </a:r>
          <a:endParaRPr lang="en-US" dirty="0"/>
        </a:p>
      </dgm:t>
    </dgm:pt>
    <dgm:pt modelId="{0AD2471C-349A-4BC9-A028-D917CBBC37C3}" type="parTrans" cxnId="{89ACC57D-98B4-454C-83A9-C27C968CFB18}">
      <dgm:prSet/>
      <dgm:spPr/>
      <dgm:t>
        <a:bodyPr/>
        <a:lstStyle/>
        <a:p>
          <a:endParaRPr lang="en-US"/>
        </a:p>
      </dgm:t>
    </dgm:pt>
    <dgm:pt modelId="{6D364CC5-FBD2-428B-986F-D81A770D0949}" type="sibTrans" cxnId="{89ACC57D-98B4-454C-83A9-C27C968CFB18}">
      <dgm:prSet/>
      <dgm:spPr/>
      <dgm:t>
        <a:bodyPr/>
        <a:lstStyle/>
        <a:p>
          <a:endParaRPr lang="en-US"/>
        </a:p>
      </dgm:t>
    </dgm:pt>
    <dgm:pt modelId="{B701FC1F-896A-4F3C-B927-6F08B4CCBF80}">
      <dgm:prSet phldrT="[Text]"/>
      <dgm:spPr/>
      <dgm:t>
        <a:bodyPr/>
        <a:lstStyle/>
        <a:p>
          <a:r>
            <a:rPr lang="en-US" dirty="0" smtClean="0"/>
            <a:t>Security Management</a:t>
          </a:r>
        </a:p>
      </dgm:t>
    </dgm:pt>
    <dgm:pt modelId="{100E1209-F272-4E2B-B858-8166236D1A08}" type="parTrans" cxnId="{919A096A-3402-40E0-901B-FAFC4423E57C}">
      <dgm:prSet/>
      <dgm:spPr/>
      <dgm:t>
        <a:bodyPr/>
        <a:lstStyle/>
        <a:p>
          <a:endParaRPr lang="en-US"/>
        </a:p>
      </dgm:t>
    </dgm:pt>
    <dgm:pt modelId="{A1D9E78D-405F-46DA-BA9F-D91CE7A0C4CD}" type="sibTrans" cxnId="{919A096A-3402-40E0-901B-FAFC4423E57C}">
      <dgm:prSet/>
      <dgm:spPr/>
      <dgm:t>
        <a:bodyPr/>
        <a:lstStyle/>
        <a:p>
          <a:endParaRPr lang="en-US"/>
        </a:p>
      </dgm:t>
    </dgm:pt>
    <dgm:pt modelId="{F9CBC4B0-5E97-4D31-B19F-07CB875044DB}">
      <dgm:prSet phldrT="[Text]"/>
      <dgm:spPr/>
      <dgm:t>
        <a:bodyPr/>
        <a:lstStyle/>
        <a:p>
          <a:r>
            <a:rPr lang="en-US" dirty="0" smtClean="0"/>
            <a:t>Internal Security</a:t>
          </a:r>
          <a:endParaRPr lang="en-US" dirty="0"/>
        </a:p>
      </dgm:t>
    </dgm:pt>
    <dgm:pt modelId="{DE8235B5-6AAD-43D8-AEC6-EE668A16C2DC}" type="parTrans" cxnId="{AA580F82-F05B-48AE-A300-B19D04C48D6F}">
      <dgm:prSet/>
      <dgm:spPr/>
      <dgm:t>
        <a:bodyPr/>
        <a:lstStyle/>
        <a:p>
          <a:endParaRPr lang="en-US"/>
        </a:p>
      </dgm:t>
    </dgm:pt>
    <dgm:pt modelId="{AB0D9E30-1958-4441-8CF4-CBECA39D8681}" type="sibTrans" cxnId="{AA580F82-F05B-48AE-A300-B19D04C48D6F}">
      <dgm:prSet/>
      <dgm:spPr/>
      <dgm:t>
        <a:bodyPr/>
        <a:lstStyle/>
        <a:p>
          <a:endParaRPr lang="en-US"/>
        </a:p>
      </dgm:t>
    </dgm:pt>
    <dgm:pt modelId="{61C23E3E-3D5E-4845-9246-589800482205}">
      <dgm:prSet phldrT="[Text]"/>
      <dgm:spPr/>
      <dgm:t>
        <a:bodyPr/>
        <a:lstStyle/>
        <a:p>
          <a:r>
            <a:rPr lang="en-US" dirty="0" smtClean="0"/>
            <a:t>Authentication</a:t>
          </a:r>
          <a:endParaRPr lang="en-US" dirty="0"/>
        </a:p>
      </dgm:t>
    </dgm:pt>
    <dgm:pt modelId="{705CC507-C2D0-4C9A-80BD-1EA8A21088E6}" type="parTrans" cxnId="{4D35E73D-BA8B-43A6-AA81-810FFF0342EE}">
      <dgm:prSet/>
      <dgm:spPr/>
      <dgm:t>
        <a:bodyPr/>
        <a:lstStyle/>
        <a:p>
          <a:endParaRPr lang="en-US"/>
        </a:p>
      </dgm:t>
    </dgm:pt>
    <dgm:pt modelId="{8A9764E0-257C-497E-B4C8-0F8351767B7B}" type="sibTrans" cxnId="{4D35E73D-BA8B-43A6-AA81-810FFF0342EE}">
      <dgm:prSet/>
      <dgm:spPr/>
      <dgm:t>
        <a:bodyPr/>
        <a:lstStyle/>
        <a:p>
          <a:endParaRPr lang="en-US"/>
        </a:p>
      </dgm:t>
    </dgm:pt>
    <dgm:pt modelId="{CE617EA9-1E71-4C52-83F4-261FED401BFB}">
      <dgm:prSet phldrT="[Text]"/>
      <dgm:spPr/>
      <dgm:t>
        <a:bodyPr/>
        <a:lstStyle/>
        <a:p>
          <a:r>
            <a:rPr lang="en-US" dirty="0" smtClean="0"/>
            <a:t>Authorization</a:t>
          </a:r>
          <a:endParaRPr lang="en-US" dirty="0"/>
        </a:p>
      </dgm:t>
    </dgm:pt>
    <dgm:pt modelId="{EB544853-636E-4D07-8B45-1E248C6D8CDF}" type="parTrans" cxnId="{EF41F842-5E69-4D24-815A-02287977E1A8}">
      <dgm:prSet/>
      <dgm:spPr/>
      <dgm:t>
        <a:bodyPr/>
        <a:lstStyle/>
        <a:p>
          <a:endParaRPr lang="en-US"/>
        </a:p>
      </dgm:t>
    </dgm:pt>
    <dgm:pt modelId="{5C1651A4-341F-4617-8668-2735311141FE}" type="sibTrans" cxnId="{EF41F842-5E69-4D24-815A-02287977E1A8}">
      <dgm:prSet/>
      <dgm:spPr/>
      <dgm:t>
        <a:bodyPr/>
        <a:lstStyle/>
        <a:p>
          <a:endParaRPr lang="en-US"/>
        </a:p>
      </dgm:t>
    </dgm:pt>
    <dgm:pt modelId="{2A7A8394-B79C-4CEE-9C24-0BE68E7AA4E7}">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smtClean="0"/>
            <a:t>Perimeter Security</a:t>
          </a:r>
        </a:p>
      </dgm:t>
    </dgm:pt>
    <dgm:pt modelId="{D10C8503-F59B-4974-A800-3C3C95195FE4}" type="parTrans" cxnId="{02681675-E6B4-49C3-8DF3-9F7ED8F4CBD5}">
      <dgm:prSet/>
      <dgm:spPr/>
      <dgm:t>
        <a:bodyPr/>
        <a:lstStyle/>
        <a:p>
          <a:endParaRPr lang="en-US"/>
        </a:p>
      </dgm:t>
    </dgm:pt>
    <dgm:pt modelId="{5600C058-0ABD-453C-931D-F848EC2CC34A}" type="sibTrans" cxnId="{02681675-E6B4-49C3-8DF3-9F7ED8F4CBD5}">
      <dgm:prSet/>
      <dgm:spPr/>
      <dgm:t>
        <a:bodyPr/>
        <a:lstStyle/>
        <a:p>
          <a:endParaRPr lang="en-US"/>
        </a:p>
      </dgm:t>
    </dgm:pt>
    <dgm:pt modelId="{905EACEE-EF0A-4B49-9CF5-DF2101F12321}">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smtClean="0"/>
            <a:t>Storage Security</a:t>
          </a:r>
        </a:p>
      </dgm:t>
    </dgm:pt>
    <dgm:pt modelId="{6860AA1D-4A65-490F-B8D1-B6FA8E5F3706}" type="parTrans" cxnId="{6553A7F7-B54B-41E4-8E28-8874D7524893}">
      <dgm:prSet/>
      <dgm:spPr/>
      <dgm:t>
        <a:bodyPr/>
        <a:lstStyle/>
        <a:p>
          <a:endParaRPr lang="en-US"/>
        </a:p>
      </dgm:t>
    </dgm:pt>
    <dgm:pt modelId="{8C2963FF-93A7-4D7F-AB73-8AA327AE7747}" type="sibTrans" cxnId="{6553A7F7-B54B-41E4-8E28-8874D7524893}">
      <dgm:prSet/>
      <dgm:spPr/>
      <dgm:t>
        <a:bodyPr/>
        <a:lstStyle/>
        <a:p>
          <a:endParaRPr lang="en-US"/>
        </a:p>
      </dgm:t>
    </dgm:pt>
    <dgm:pt modelId="{9FA16E11-A1FA-4D26-9037-C985289EA79A}">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smtClean="0"/>
            <a:t>Physical Security</a:t>
          </a:r>
        </a:p>
      </dgm:t>
    </dgm:pt>
    <dgm:pt modelId="{18F81D67-E4D1-45E6-8BA6-0B1FCFB111B3}" type="parTrans" cxnId="{232C3A5E-3B72-4630-8811-4324F8317EE4}">
      <dgm:prSet/>
      <dgm:spPr/>
      <dgm:t>
        <a:bodyPr/>
        <a:lstStyle/>
        <a:p>
          <a:endParaRPr lang="en-US"/>
        </a:p>
      </dgm:t>
    </dgm:pt>
    <dgm:pt modelId="{D5C478DD-01A5-4373-AF7E-A7A857482CFE}" type="sibTrans" cxnId="{232C3A5E-3B72-4630-8811-4324F8317EE4}">
      <dgm:prSet/>
      <dgm:spPr/>
      <dgm:t>
        <a:bodyPr/>
        <a:lstStyle/>
        <a:p>
          <a:endParaRPr lang="en-US"/>
        </a:p>
      </dgm:t>
    </dgm:pt>
    <dgm:pt modelId="{C706FEAA-2839-4C78-BD6A-425FC05D1DA3}" type="pres">
      <dgm:prSet presAssocID="{ECCF7AB8-E322-4299-804B-59CFF7DD4859}" presName="diagram" presStyleCnt="0">
        <dgm:presLayoutVars>
          <dgm:dir/>
          <dgm:resizeHandles val="exact"/>
        </dgm:presLayoutVars>
      </dgm:prSet>
      <dgm:spPr/>
      <dgm:t>
        <a:bodyPr/>
        <a:lstStyle/>
        <a:p>
          <a:endParaRPr lang="en-US"/>
        </a:p>
      </dgm:t>
    </dgm:pt>
    <dgm:pt modelId="{D524BB37-87D6-4FD1-9CA6-39C6FD419A25}" type="pres">
      <dgm:prSet presAssocID="{0F881AB6-4CBD-485D-B31A-DD7782B57EF8}" presName="node" presStyleLbl="node1" presStyleIdx="0" presStyleCnt="8">
        <dgm:presLayoutVars>
          <dgm:bulletEnabled val="1"/>
        </dgm:presLayoutVars>
      </dgm:prSet>
      <dgm:spPr/>
      <dgm:t>
        <a:bodyPr/>
        <a:lstStyle/>
        <a:p>
          <a:endParaRPr lang="en-US"/>
        </a:p>
      </dgm:t>
    </dgm:pt>
    <dgm:pt modelId="{F0661D1B-7E9E-4763-9A60-EE0082B744EB}" type="pres">
      <dgm:prSet presAssocID="{6D364CC5-FBD2-428B-986F-D81A770D0949}" presName="sibTrans" presStyleCnt="0"/>
      <dgm:spPr/>
    </dgm:pt>
    <dgm:pt modelId="{FB10420B-A00D-4205-9937-233790E9F71A}" type="pres">
      <dgm:prSet presAssocID="{B701FC1F-896A-4F3C-B927-6F08B4CCBF80}" presName="node" presStyleLbl="node1" presStyleIdx="1" presStyleCnt="8">
        <dgm:presLayoutVars>
          <dgm:bulletEnabled val="1"/>
        </dgm:presLayoutVars>
      </dgm:prSet>
      <dgm:spPr/>
      <dgm:t>
        <a:bodyPr/>
        <a:lstStyle/>
        <a:p>
          <a:endParaRPr lang="en-US"/>
        </a:p>
      </dgm:t>
    </dgm:pt>
    <dgm:pt modelId="{30895921-6F8A-40C1-84EC-F948D31D6940}" type="pres">
      <dgm:prSet presAssocID="{A1D9E78D-405F-46DA-BA9F-D91CE7A0C4CD}" presName="sibTrans" presStyleCnt="0"/>
      <dgm:spPr/>
    </dgm:pt>
    <dgm:pt modelId="{90D428D2-7E1F-4736-AE09-E203C0B2312B}" type="pres">
      <dgm:prSet presAssocID="{F9CBC4B0-5E97-4D31-B19F-07CB875044DB}" presName="node" presStyleLbl="node1" presStyleIdx="2" presStyleCnt="8">
        <dgm:presLayoutVars>
          <dgm:bulletEnabled val="1"/>
        </dgm:presLayoutVars>
      </dgm:prSet>
      <dgm:spPr/>
      <dgm:t>
        <a:bodyPr/>
        <a:lstStyle/>
        <a:p>
          <a:endParaRPr lang="en-US"/>
        </a:p>
      </dgm:t>
    </dgm:pt>
    <dgm:pt modelId="{0A874BEE-76C0-404B-92DB-61B0A4D1F9A0}" type="pres">
      <dgm:prSet presAssocID="{AB0D9E30-1958-4441-8CF4-CBECA39D8681}" presName="sibTrans" presStyleCnt="0"/>
      <dgm:spPr/>
    </dgm:pt>
    <dgm:pt modelId="{B0FCFE52-E84F-4018-A700-8EDA7C2D28A7}" type="pres">
      <dgm:prSet presAssocID="{61C23E3E-3D5E-4845-9246-589800482205}" presName="node" presStyleLbl="node1" presStyleIdx="3" presStyleCnt="8">
        <dgm:presLayoutVars>
          <dgm:bulletEnabled val="1"/>
        </dgm:presLayoutVars>
      </dgm:prSet>
      <dgm:spPr/>
      <dgm:t>
        <a:bodyPr/>
        <a:lstStyle/>
        <a:p>
          <a:endParaRPr lang="en-US"/>
        </a:p>
      </dgm:t>
    </dgm:pt>
    <dgm:pt modelId="{84922090-B372-4554-8B34-8B69345C471A}" type="pres">
      <dgm:prSet presAssocID="{8A9764E0-257C-497E-B4C8-0F8351767B7B}" presName="sibTrans" presStyleCnt="0"/>
      <dgm:spPr/>
    </dgm:pt>
    <dgm:pt modelId="{30E8158F-8B0D-49C6-9889-B2F7A9D1B735}" type="pres">
      <dgm:prSet presAssocID="{CE617EA9-1E71-4C52-83F4-261FED401BFB}" presName="node" presStyleLbl="node1" presStyleIdx="4" presStyleCnt="8">
        <dgm:presLayoutVars>
          <dgm:bulletEnabled val="1"/>
        </dgm:presLayoutVars>
      </dgm:prSet>
      <dgm:spPr/>
      <dgm:t>
        <a:bodyPr/>
        <a:lstStyle/>
        <a:p>
          <a:endParaRPr lang="en-US"/>
        </a:p>
      </dgm:t>
    </dgm:pt>
    <dgm:pt modelId="{033EC3C3-D5B8-452C-BD31-7690F9AAE137}" type="pres">
      <dgm:prSet presAssocID="{5C1651A4-341F-4617-8668-2735311141FE}" presName="sibTrans" presStyleCnt="0"/>
      <dgm:spPr/>
    </dgm:pt>
    <dgm:pt modelId="{BC04CE10-D8AE-4765-AB03-DF174B485BCA}" type="pres">
      <dgm:prSet presAssocID="{2A7A8394-B79C-4CEE-9C24-0BE68E7AA4E7}" presName="node" presStyleLbl="node1" presStyleIdx="5" presStyleCnt="8">
        <dgm:presLayoutVars>
          <dgm:bulletEnabled val="1"/>
        </dgm:presLayoutVars>
      </dgm:prSet>
      <dgm:spPr/>
      <dgm:t>
        <a:bodyPr/>
        <a:lstStyle/>
        <a:p>
          <a:endParaRPr lang="en-US"/>
        </a:p>
      </dgm:t>
    </dgm:pt>
    <dgm:pt modelId="{C26E3135-D1E7-4BA3-82DE-DB48678EBA47}" type="pres">
      <dgm:prSet presAssocID="{5600C058-0ABD-453C-931D-F848EC2CC34A}" presName="sibTrans" presStyleCnt="0"/>
      <dgm:spPr/>
    </dgm:pt>
    <dgm:pt modelId="{84AEE07C-6000-432F-BD72-1438286BECA6}" type="pres">
      <dgm:prSet presAssocID="{905EACEE-EF0A-4B49-9CF5-DF2101F12321}" presName="node" presStyleLbl="node1" presStyleIdx="6" presStyleCnt="8">
        <dgm:presLayoutVars>
          <dgm:bulletEnabled val="1"/>
        </dgm:presLayoutVars>
      </dgm:prSet>
      <dgm:spPr/>
      <dgm:t>
        <a:bodyPr/>
        <a:lstStyle/>
        <a:p>
          <a:endParaRPr lang="en-US"/>
        </a:p>
      </dgm:t>
    </dgm:pt>
    <dgm:pt modelId="{88605994-151F-4744-B4C2-6E3917A4CBFC}" type="pres">
      <dgm:prSet presAssocID="{8C2963FF-93A7-4D7F-AB73-8AA327AE7747}" presName="sibTrans" presStyleCnt="0"/>
      <dgm:spPr/>
    </dgm:pt>
    <dgm:pt modelId="{9E5F3E9F-9900-4F2C-9592-7D6271A9302F}" type="pres">
      <dgm:prSet presAssocID="{9FA16E11-A1FA-4D26-9037-C985289EA79A}" presName="node" presStyleLbl="node1" presStyleIdx="7" presStyleCnt="8">
        <dgm:presLayoutVars>
          <dgm:bulletEnabled val="1"/>
        </dgm:presLayoutVars>
      </dgm:prSet>
      <dgm:spPr/>
      <dgm:t>
        <a:bodyPr/>
        <a:lstStyle/>
        <a:p>
          <a:endParaRPr lang="en-US"/>
        </a:p>
      </dgm:t>
    </dgm:pt>
  </dgm:ptLst>
  <dgm:cxnLst>
    <dgm:cxn modelId="{89ACC57D-98B4-454C-83A9-C27C968CFB18}" srcId="{ECCF7AB8-E322-4299-804B-59CFF7DD4859}" destId="{0F881AB6-4CBD-485D-B31A-DD7782B57EF8}" srcOrd="0" destOrd="0" parTransId="{0AD2471C-349A-4BC9-A028-D917CBBC37C3}" sibTransId="{6D364CC5-FBD2-428B-986F-D81A770D0949}"/>
    <dgm:cxn modelId="{4D35E73D-BA8B-43A6-AA81-810FFF0342EE}" srcId="{ECCF7AB8-E322-4299-804B-59CFF7DD4859}" destId="{61C23E3E-3D5E-4845-9246-589800482205}" srcOrd="3" destOrd="0" parTransId="{705CC507-C2D0-4C9A-80BD-1EA8A21088E6}" sibTransId="{8A9764E0-257C-497E-B4C8-0F8351767B7B}"/>
    <dgm:cxn modelId="{33BA34F8-80A1-4D37-B93C-7EB4E4C0837D}" type="presOf" srcId="{2A7A8394-B79C-4CEE-9C24-0BE68E7AA4E7}" destId="{BC04CE10-D8AE-4765-AB03-DF174B485BCA}" srcOrd="0" destOrd="0" presId="urn:microsoft.com/office/officeart/2005/8/layout/default"/>
    <dgm:cxn modelId="{1C5A317C-1830-493D-BD98-89255EFBD0C6}" type="presOf" srcId="{B701FC1F-896A-4F3C-B927-6F08B4CCBF80}" destId="{FB10420B-A00D-4205-9937-233790E9F71A}" srcOrd="0" destOrd="0" presId="urn:microsoft.com/office/officeart/2005/8/layout/default"/>
    <dgm:cxn modelId="{232C3A5E-3B72-4630-8811-4324F8317EE4}" srcId="{ECCF7AB8-E322-4299-804B-59CFF7DD4859}" destId="{9FA16E11-A1FA-4D26-9037-C985289EA79A}" srcOrd="7" destOrd="0" parTransId="{18F81D67-E4D1-45E6-8BA6-0B1FCFB111B3}" sibTransId="{D5C478DD-01A5-4373-AF7E-A7A857482CFE}"/>
    <dgm:cxn modelId="{1E904920-C4F6-4EA0-A7AF-8EB0381052FA}" type="presOf" srcId="{9FA16E11-A1FA-4D26-9037-C985289EA79A}" destId="{9E5F3E9F-9900-4F2C-9592-7D6271A9302F}" srcOrd="0" destOrd="0" presId="urn:microsoft.com/office/officeart/2005/8/layout/default"/>
    <dgm:cxn modelId="{56A157FC-8102-4741-9FC4-17256A7A9C6E}" type="presOf" srcId="{0F881AB6-4CBD-485D-B31A-DD7782B57EF8}" destId="{D524BB37-87D6-4FD1-9CA6-39C6FD419A25}" srcOrd="0" destOrd="0" presId="urn:microsoft.com/office/officeart/2005/8/layout/default"/>
    <dgm:cxn modelId="{6553A7F7-B54B-41E4-8E28-8874D7524893}" srcId="{ECCF7AB8-E322-4299-804B-59CFF7DD4859}" destId="{905EACEE-EF0A-4B49-9CF5-DF2101F12321}" srcOrd="6" destOrd="0" parTransId="{6860AA1D-4A65-490F-B8D1-B6FA8E5F3706}" sibTransId="{8C2963FF-93A7-4D7F-AB73-8AA327AE7747}"/>
    <dgm:cxn modelId="{B60A2559-11BA-4193-9AEB-7A7368D7F190}" type="presOf" srcId="{F9CBC4B0-5E97-4D31-B19F-07CB875044DB}" destId="{90D428D2-7E1F-4736-AE09-E203C0B2312B}" srcOrd="0" destOrd="0" presId="urn:microsoft.com/office/officeart/2005/8/layout/default"/>
    <dgm:cxn modelId="{20D75E9D-1BB4-4FEE-9F96-47BAC2E30736}" type="presOf" srcId="{CE617EA9-1E71-4C52-83F4-261FED401BFB}" destId="{30E8158F-8B0D-49C6-9889-B2F7A9D1B735}" srcOrd="0" destOrd="0" presId="urn:microsoft.com/office/officeart/2005/8/layout/default"/>
    <dgm:cxn modelId="{7D386825-B44D-4302-8BB2-5B318EF3BC1D}" type="presOf" srcId="{905EACEE-EF0A-4B49-9CF5-DF2101F12321}" destId="{84AEE07C-6000-432F-BD72-1438286BECA6}" srcOrd="0" destOrd="0" presId="urn:microsoft.com/office/officeart/2005/8/layout/default"/>
    <dgm:cxn modelId="{02681675-E6B4-49C3-8DF3-9F7ED8F4CBD5}" srcId="{ECCF7AB8-E322-4299-804B-59CFF7DD4859}" destId="{2A7A8394-B79C-4CEE-9C24-0BE68E7AA4E7}" srcOrd="5" destOrd="0" parTransId="{D10C8503-F59B-4974-A800-3C3C95195FE4}" sibTransId="{5600C058-0ABD-453C-931D-F848EC2CC34A}"/>
    <dgm:cxn modelId="{F52C3E70-DD91-4A31-9225-39E5F70A3339}" type="presOf" srcId="{ECCF7AB8-E322-4299-804B-59CFF7DD4859}" destId="{C706FEAA-2839-4C78-BD6A-425FC05D1DA3}" srcOrd="0" destOrd="0" presId="urn:microsoft.com/office/officeart/2005/8/layout/default"/>
    <dgm:cxn modelId="{AA580F82-F05B-48AE-A300-B19D04C48D6F}" srcId="{ECCF7AB8-E322-4299-804B-59CFF7DD4859}" destId="{F9CBC4B0-5E97-4D31-B19F-07CB875044DB}" srcOrd="2" destOrd="0" parTransId="{DE8235B5-6AAD-43D8-AEC6-EE668A16C2DC}" sibTransId="{AB0D9E30-1958-4441-8CF4-CBECA39D8681}"/>
    <dgm:cxn modelId="{5481EADC-C5E3-4211-B46D-767D2BFB83F8}" type="presOf" srcId="{61C23E3E-3D5E-4845-9246-589800482205}" destId="{B0FCFE52-E84F-4018-A700-8EDA7C2D28A7}" srcOrd="0" destOrd="0" presId="urn:microsoft.com/office/officeart/2005/8/layout/default"/>
    <dgm:cxn modelId="{EF41F842-5E69-4D24-815A-02287977E1A8}" srcId="{ECCF7AB8-E322-4299-804B-59CFF7DD4859}" destId="{CE617EA9-1E71-4C52-83F4-261FED401BFB}" srcOrd="4" destOrd="0" parTransId="{EB544853-636E-4D07-8B45-1E248C6D8CDF}" sibTransId="{5C1651A4-341F-4617-8668-2735311141FE}"/>
    <dgm:cxn modelId="{919A096A-3402-40E0-901B-FAFC4423E57C}" srcId="{ECCF7AB8-E322-4299-804B-59CFF7DD4859}" destId="{B701FC1F-896A-4F3C-B927-6F08B4CCBF80}" srcOrd="1" destOrd="0" parTransId="{100E1209-F272-4E2B-B858-8166236D1A08}" sibTransId="{A1D9E78D-405F-46DA-BA9F-D91CE7A0C4CD}"/>
    <dgm:cxn modelId="{729BCFC2-5436-4EF6-8298-7E486258BAED}" type="presParOf" srcId="{C706FEAA-2839-4C78-BD6A-425FC05D1DA3}" destId="{D524BB37-87D6-4FD1-9CA6-39C6FD419A25}" srcOrd="0" destOrd="0" presId="urn:microsoft.com/office/officeart/2005/8/layout/default"/>
    <dgm:cxn modelId="{E8282537-6BB3-4992-A6EC-463E5D5432BA}" type="presParOf" srcId="{C706FEAA-2839-4C78-BD6A-425FC05D1DA3}" destId="{F0661D1B-7E9E-4763-9A60-EE0082B744EB}" srcOrd="1" destOrd="0" presId="urn:microsoft.com/office/officeart/2005/8/layout/default"/>
    <dgm:cxn modelId="{F7FB0155-0261-4229-B2BB-B6E668D66A6D}" type="presParOf" srcId="{C706FEAA-2839-4C78-BD6A-425FC05D1DA3}" destId="{FB10420B-A00D-4205-9937-233790E9F71A}" srcOrd="2" destOrd="0" presId="urn:microsoft.com/office/officeart/2005/8/layout/default"/>
    <dgm:cxn modelId="{D8C4B592-1C6F-42C3-B9E8-99340487C6A3}" type="presParOf" srcId="{C706FEAA-2839-4C78-BD6A-425FC05D1DA3}" destId="{30895921-6F8A-40C1-84EC-F948D31D6940}" srcOrd="3" destOrd="0" presId="urn:microsoft.com/office/officeart/2005/8/layout/default"/>
    <dgm:cxn modelId="{5DE17E63-2001-4914-A03B-22E06B2C73B1}" type="presParOf" srcId="{C706FEAA-2839-4C78-BD6A-425FC05D1DA3}" destId="{90D428D2-7E1F-4736-AE09-E203C0B2312B}" srcOrd="4" destOrd="0" presId="urn:microsoft.com/office/officeart/2005/8/layout/default"/>
    <dgm:cxn modelId="{DEFCB820-5F8A-424F-8EDC-B8231E52D7DA}" type="presParOf" srcId="{C706FEAA-2839-4C78-BD6A-425FC05D1DA3}" destId="{0A874BEE-76C0-404B-92DB-61B0A4D1F9A0}" srcOrd="5" destOrd="0" presId="urn:microsoft.com/office/officeart/2005/8/layout/default"/>
    <dgm:cxn modelId="{BEA5EE75-C058-4476-956E-885BB2B7FBDA}" type="presParOf" srcId="{C706FEAA-2839-4C78-BD6A-425FC05D1DA3}" destId="{B0FCFE52-E84F-4018-A700-8EDA7C2D28A7}" srcOrd="6" destOrd="0" presId="urn:microsoft.com/office/officeart/2005/8/layout/default"/>
    <dgm:cxn modelId="{D9BBCC30-ADD7-4ACF-BEAC-F6C660D15F77}" type="presParOf" srcId="{C706FEAA-2839-4C78-BD6A-425FC05D1DA3}" destId="{84922090-B372-4554-8B34-8B69345C471A}" srcOrd="7" destOrd="0" presId="urn:microsoft.com/office/officeart/2005/8/layout/default"/>
    <dgm:cxn modelId="{A982C4FC-1386-4235-8893-3056C953636C}" type="presParOf" srcId="{C706FEAA-2839-4C78-BD6A-425FC05D1DA3}" destId="{30E8158F-8B0D-49C6-9889-B2F7A9D1B735}" srcOrd="8" destOrd="0" presId="urn:microsoft.com/office/officeart/2005/8/layout/default"/>
    <dgm:cxn modelId="{F9930529-563A-4CA9-9A6D-16923AECF341}" type="presParOf" srcId="{C706FEAA-2839-4C78-BD6A-425FC05D1DA3}" destId="{033EC3C3-D5B8-452C-BD31-7690F9AAE137}" srcOrd="9" destOrd="0" presId="urn:microsoft.com/office/officeart/2005/8/layout/default"/>
    <dgm:cxn modelId="{6D7EA457-A6E9-4903-B49B-1C7DFBC108DF}" type="presParOf" srcId="{C706FEAA-2839-4C78-BD6A-425FC05D1DA3}" destId="{BC04CE10-D8AE-4765-AB03-DF174B485BCA}" srcOrd="10" destOrd="0" presId="urn:microsoft.com/office/officeart/2005/8/layout/default"/>
    <dgm:cxn modelId="{B807C6AF-3226-41AD-B1E3-9E76F53C46FF}" type="presParOf" srcId="{C706FEAA-2839-4C78-BD6A-425FC05D1DA3}" destId="{C26E3135-D1E7-4BA3-82DE-DB48678EBA47}" srcOrd="11" destOrd="0" presId="urn:microsoft.com/office/officeart/2005/8/layout/default"/>
    <dgm:cxn modelId="{8916F287-8E4C-460C-B149-C4FEE5BE6318}" type="presParOf" srcId="{C706FEAA-2839-4C78-BD6A-425FC05D1DA3}" destId="{84AEE07C-6000-432F-BD72-1438286BECA6}" srcOrd="12" destOrd="0" presId="urn:microsoft.com/office/officeart/2005/8/layout/default"/>
    <dgm:cxn modelId="{ABBD46C9-7F35-484C-9669-3A6041FEFF1C}" type="presParOf" srcId="{C706FEAA-2839-4C78-BD6A-425FC05D1DA3}" destId="{88605994-151F-4744-B4C2-6E3917A4CBFC}" srcOrd="13" destOrd="0" presId="urn:microsoft.com/office/officeart/2005/8/layout/default"/>
    <dgm:cxn modelId="{B24CE1B9-60B2-49C6-BF9C-7751B0750BEC}" type="presParOf" srcId="{C706FEAA-2839-4C78-BD6A-425FC05D1DA3}" destId="{9E5F3E9F-9900-4F2C-9592-7D6271A9302F}" srcOrd="14"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2FF181B-C3E1-4CF3-86BD-F6999C41EDD3}" type="doc">
      <dgm:prSet loTypeId="urn:microsoft.com/office/officeart/2005/8/layout/vProcess5" loCatId="process" qsTypeId="urn:microsoft.com/office/officeart/2005/8/quickstyle/3d8" qsCatId="3D" csTypeId="urn:microsoft.com/office/officeart/2005/8/colors/accent1_2" csCatId="accent1" phldr="1"/>
      <dgm:spPr/>
      <dgm:t>
        <a:bodyPr/>
        <a:lstStyle/>
        <a:p>
          <a:endParaRPr lang="en-US"/>
        </a:p>
      </dgm:t>
    </dgm:pt>
    <dgm:pt modelId="{E3966AAC-E360-4DF0-950F-6671767565A3}">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smtClean="0"/>
            <a:t>Select a vendor</a:t>
          </a:r>
          <a:endParaRPr lang="en-US" dirty="0"/>
        </a:p>
      </dgm:t>
    </dgm:pt>
    <dgm:pt modelId="{1517EE2E-651F-4D9C-A63C-BCA880A09A29}" type="parTrans" cxnId="{212F1F70-DC3A-4CCF-AE54-ED8EAE55FFB8}">
      <dgm:prSet/>
      <dgm:spPr/>
      <dgm:t>
        <a:bodyPr/>
        <a:lstStyle/>
        <a:p>
          <a:endParaRPr lang="en-US"/>
        </a:p>
      </dgm:t>
    </dgm:pt>
    <dgm:pt modelId="{E2C355CE-081A-4879-80CF-C1AF51155ACF}" type="sibTrans" cxnId="{212F1F70-DC3A-4CCF-AE54-ED8EAE55FFB8}">
      <dgm:prSet/>
      <dgm:spPr/>
      <dgm:t>
        <a:bodyPr/>
        <a:lstStyle/>
        <a:p>
          <a:endParaRPr lang="en-US"/>
        </a:p>
      </dgm:t>
    </dgm:pt>
    <dgm:pt modelId="{6FD72C65-9277-4969-8461-603C97DB49E9}">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smtClean="0"/>
            <a:t>Prepare the application</a:t>
          </a:r>
          <a:endParaRPr lang="en-US" dirty="0"/>
        </a:p>
      </dgm:t>
    </dgm:pt>
    <dgm:pt modelId="{292C4B52-574B-488E-8734-5639B8D94ECC}" type="parTrans" cxnId="{1659DE01-6A59-4CB3-9854-1A19461709C4}">
      <dgm:prSet/>
      <dgm:spPr/>
      <dgm:t>
        <a:bodyPr/>
        <a:lstStyle/>
        <a:p>
          <a:endParaRPr lang="en-US"/>
        </a:p>
      </dgm:t>
    </dgm:pt>
    <dgm:pt modelId="{C6AF298A-2CE9-464A-A68E-696155D4D79E}" type="sibTrans" cxnId="{1659DE01-6A59-4CB3-9854-1A19461709C4}">
      <dgm:prSet/>
      <dgm:spPr/>
      <dgm:t>
        <a:bodyPr/>
        <a:lstStyle/>
        <a:p>
          <a:endParaRPr lang="en-US"/>
        </a:p>
      </dgm:t>
    </dgm:pt>
    <dgm:pt modelId="{90CB7988-E757-49D9-BD51-4C58C0D20B53}">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smtClean="0"/>
            <a:t>Change to processes</a:t>
          </a:r>
          <a:endParaRPr lang="en-US" dirty="0"/>
        </a:p>
      </dgm:t>
    </dgm:pt>
    <dgm:pt modelId="{D1646725-9AFD-4CF3-98A7-22361293F60A}" type="parTrans" cxnId="{9B1930A6-087A-4CEC-926C-67D750FA19C4}">
      <dgm:prSet/>
      <dgm:spPr/>
      <dgm:t>
        <a:bodyPr/>
        <a:lstStyle/>
        <a:p>
          <a:endParaRPr lang="en-US"/>
        </a:p>
      </dgm:t>
    </dgm:pt>
    <dgm:pt modelId="{1D5F6AF7-0FD3-4424-A3F8-D32235B22843}" type="sibTrans" cxnId="{9B1930A6-087A-4CEC-926C-67D750FA19C4}">
      <dgm:prSet/>
      <dgm:spPr/>
      <dgm:t>
        <a:bodyPr/>
        <a:lstStyle/>
        <a:p>
          <a:endParaRPr lang="en-US"/>
        </a:p>
      </dgm:t>
    </dgm:pt>
    <dgm:pt modelId="{B9287ECF-292A-4C38-9D1D-7E9595A95BCC}" type="pres">
      <dgm:prSet presAssocID="{A2FF181B-C3E1-4CF3-86BD-F6999C41EDD3}" presName="outerComposite" presStyleCnt="0">
        <dgm:presLayoutVars>
          <dgm:chMax val="5"/>
          <dgm:dir/>
          <dgm:resizeHandles val="exact"/>
        </dgm:presLayoutVars>
      </dgm:prSet>
      <dgm:spPr/>
      <dgm:t>
        <a:bodyPr/>
        <a:lstStyle/>
        <a:p>
          <a:endParaRPr lang="en-US"/>
        </a:p>
      </dgm:t>
    </dgm:pt>
    <dgm:pt modelId="{B4075FDB-6157-42DB-9416-E08BDC0EE84E}" type="pres">
      <dgm:prSet presAssocID="{A2FF181B-C3E1-4CF3-86BD-F6999C41EDD3}" presName="dummyMaxCanvas" presStyleCnt="0">
        <dgm:presLayoutVars/>
      </dgm:prSet>
      <dgm:spPr/>
    </dgm:pt>
    <dgm:pt modelId="{C4FB1A3A-666C-4E17-81B3-7EC2F3E0EDC0}" type="pres">
      <dgm:prSet presAssocID="{A2FF181B-C3E1-4CF3-86BD-F6999C41EDD3}" presName="ThreeNodes_1" presStyleLbl="node1" presStyleIdx="0" presStyleCnt="3">
        <dgm:presLayoutVars>
          <dgm:bulletEnabled val="1"/>
        </dgm:presLayoutVars>
      </dgm:prSet>
      <dgm:spPr/>
      <dgm:t>
        <a:bodyPr/>
        <a:lstStyle/>
        <a:p>
          <a:endParaRPr lang="en-US"/>
        </a:p>
      </dgm:t>
    </dgm:pt>
    <dgm:pt modelId="{3F041348-9D66-4CA4-816C-42D4C209A889}" type="pres">
      <dgm:prSet presAssocID="{A2FF181B-C3E1-4CF3-86BD-F6999C41EDD3}" presName="ThreeNodes_2" presStyleLbl="node1" presStyleIdx="1" presStyleCnt="3">
        <dgm:presLayoutVars>
          <dgm:bulletEnabled val="1"/>
        </dgm:presLayoutVars>
      </dgm:prSet>
      <dgm:spPr/>
      <dgm:t>
        <a:bodyPr/>
        <a:lstStyle/>
        <a:p>
          <a:endParaRPr lang="en-US"/>
        </a:p>
      </dgm:t>
    </dgm:pt>
    <dgm:pt modelId="{94A98352-185C-429B-B653-E277A84DB110}" type="pres">
      <dgm:prSet presAssocID="{A2FF181B-C3E1-4CF3-86BD-F6999C41EDD3}" presName="ThreeNodes_3" presStyleLbl="node1" presStyleIdx="2" presStyleCnt="3">
        <dgm:presLayoutVars>
          <dgm:bulletEnabled val="1"/>
        </dgm:presLayoutVars>
      </dgm:prSet>
      <dgm:spPr/>
      <dgm:t>
        <a:bodyPr/>
        <a:lstStyle/>
        <a:p>
          <a:endParaRPr lang="en-US"/>
        </a:p>
      </dgm:t>
    </dgm:pt>
    <dgm:pt modelId="{86FA90D6-79BA-4666-829C-44394577B72E}" type="pres">
      <dgm:prSet presAssocID="{A2FF181B-C3E1-4CF3-86BD-F6999C41EDD3}" presName="ThreeConn_1-2" presStyleLbl="fgAccFollowNode1" presStyleIdx="0" presStyleCnt="2">
        <dgm:presLayoutVars>
          <dgm:bulletEnabled val="1"/>
        </dgm:presLayoutVars>
      </dgm:prSet>
      <dgm:spPr/>
      <dgm:t>
        <a:bodyPr/>
        <a:lstStyle/>
        <a:p>
          <a:endParaRPr lang="en-US"/>
        </a:p>
      </dgm:t>
    </dgm:pt>
    <dgm:pt modelId="{0FEB9BBF-EB5E-4840-9D97-12B4F48E3045}" type="pres">
      <dgm:prSet presAssocID="{A2FF181B-C3E1-4CF3-86BD-F6999C41EDD3}" presName="ThreeConn_2-3" presStyleLbl="fgAccFollowNode1" presStyleIdx="1" presStyleCnt="2">
        <dgm:presLayoutVars>
          <dgm:bulletEnabled val="1"/>
        </dgm:presLayoutVars>
      </dgm:prSet>
      <dgm:spPr/>
      <dgm:t>
        <a:bodyPr/>
        <a:lstStyle/>
        <a:p>
          <a:endParaRPr lang="en-US"/>
        </a:p>
      </dgm:t>
    </dgm:pt>
    <dgm:pt modelId="{DCE82749-9F27-4DDF-8756-6F18C0F68119}" type="pres">
      <dgm:prSet presAssocID="{A2FF181B-C3E1-4CF3-86BD-F6999C41EDD3}" presName="ThreeNodes_1_text" presStyleLbl="node1" presStyleIdx="2" presStyleCnt="3">
        <dgm:presLayoutVars>
          <dgm:bulletEnabled val="1"/>
        </dgm:presLayoutVars>
      </dgm:prSet>
      <dgm:spPr/>
      <dgm:t>
        <a:bodyPr/>
        <a:lstStyle/>
        <a:p>
          <a:endParaRPr lang="en-US"/>
        </a:p>
      </dgm:t>
    </dgm:pt>
    <dgm:pt modelId="{D9536FF2-0624-4B92-982B-B6DA3F47EA55}" type="pres">
      <dgm:prSet presAssocID="{A2FF181B-C3E1-4CF3-86BD-F6999C41EDD3}" presName="ThreeNodes_2_text" presStyleLbl="node1" presStyleIdx="2" presStyleCnt="3">
        <dgm:presLayoutVars>
          <dgm:bulletEnabled val="1"/>
        </dgm:presLayoutVars>
      </dgm:prSet>
      <dgm:spPr/>
      <dgm:t>
        <a:bodyPr/>
        <a:lstStyle/>
        <a:p>
          <a:endParaRPr lang="en-US"/>
        </a:p>
      </dgm:t>
    </dgm:pt>
    <dgm:pt modelId="{223F26E2-77C9-43D1-A855-271E61BDB0AF}" type="pres">
      <dgm:prSet presAssocID="{A2FF181B-C3E1-4CF3-86BD-F6999C41EDD3}" presName="ThreeNodes_3_text" presStyleLbl="node1" presStyleIdx="2" presStyleCnt="3">
        <dgm:presLayoutVars>
          <dgm:bulletEnabled val="1"/>
        </dgm:presLayoutVars>
      </dgm:prSet>
      <dgm:spPr/>
      <dgm:t>
        <a:bodyPr/>
        <a:lstStyle/>
        <a:p>
          <a:endParaRPr lang="en-US"/>
        </a:p>
      </dgm:t>
    </dgm:pt>
  </dgm:ptLst>
  <dgm:cxnLst>
    <dgm:cxn modelId="{212F1F70-DC3A-4CCF-AE54-ED8EAE55FFB8}" srcId="{A2FF181B-C3E1-4CF3-86BD-F6999C41EDD3}" destId="{E3966AAC-E360-4DF0-950F-6671767565A3}" srcOrd="0" destOrd="0" parTransId="{1517EE2E-651F-4D9C-A63C-BCA880A09A29}" sibTransId="{E2C355CE-081A-4879-80CF-C1AF51155ACF}"/>
    <dgm:cxn modelId="{23A128E0-6239-4577-826D-25026DC24F98}" type="presOf" srcId="{C6AF298A-2CE9-464A-A68E-696155D4D79E}" destId="{0FEB9BBF-EB5E-4840-9D97-12B4F48E3045}" srcOrd="0" destOrd="0" presId="urn:microsoft.com/office/officeart/2005/8/layout/vProcess5"/>
    <dgm:cxn modelId="{3595017D-5995-4A31-8324-2386E8B8F1C3}" type="presOf" srcId="{6FD72C65-9277-4969-8461-603C97DB49E9}" destId="{D9536FF2-0624-4B92-982B-B6DA3F47EA55}" srcOrd="1" destOrd="0" presId="urn:microsoft.com/office/officeart/2005/8/layout/vProcess5"/>
    <dgm:cxn modelId="{FC7A24FB-7644-44AF-BEA7-60E18918D119}" type="presOf" srcId="{E3966AAC-E360-4DF0-950F-6671767565A3}" destId="{C4FB1A3A-666C-4E17-81B3-7EC2F3E0EDC0}" srcOrd="0" destOrd="0" presId="urn:microsoft.com/office/officeart/2005/8/layout/vProcess5"/>
    <dgm:cxn modelId="{9B1930A6-087A-4CEC-926C-67D750FA19C4}" srcId="{A2FF181B-C3E1-4CF3-86BD-F6999C41EDD3}" destId="{90CB7988-E757-49D9-BD51-4C58C0D20B53}" srcOrd="2" destOrd="0" parTransId="{D1646725-9AFD-4CF3-98A7-22361293F60A}" sibTransId="{1D5F6AF7-0FD3-4424-A3F8-D32235B22843}"/>
    <dgm:cxn modelId="{59AA9A06-C19D-4A4B-81FC-5F1CD711DD60}" type="presOf" srcId="{90CB7988-E757-49D9-BD51-4C58C0D20B53}" destId="{94A98352-185C-429B-B653-E277A84DB110}" srcOrd="0" destOrd="0" presId="urn:microsoft.com/office/officeart/2005/8/layout/vProcess5"/>
    <dgm:cxn modelId="{4352F008-8317-4566-B1E0-0599A2D4F3D9}" type="presOf" srcId="{E3966AAC-E360-4DF0-950F-6671767565A3}" destId="{DCE82749-9F27-4DDF-8756-6F18C0F68119}" srcOrd="1" destOrd="0" presId="urn:microsoft.com/office/officeart/2005/8/layout/vProcess5"/>
    <dgm:cxn modelId="{569B4A1A-44B5-426B-97AB-3B3838925F75}" type="presOf" srcId="{E2C355CE-081A-4879-80CF-C1AF51155ACF}" destId="{86FA90D6-79BA-4666-829C-44394577B72E}" srcOrd="0" destOrd="0" presId="urn:microsoft.com/office/officeart/2005/8/layout/vProcess5"/>
    <dgm:cxn modelId="{D4BA9E7A-E053-4622-A763-5693ACBDBC40}" type="presOf" srcId="{6FD72C65-9277-4969-8461-603C97DB49E9}" destId="{3F041348-9D66-4CA4-816C-42D4C209A889}" srcOrd="0" destOrd="0" presId="urn:microsoft.com/office/officeart/2005/8/layout/vProcess5"/>
    <dgm:cxn modelId="{1659DE01-6A59-4CB3-9854-1A19461709C4}" srcId="{A2FF181B-C3E1-4CF3-86BD-F6999C41EDD3}" destId="{6FD72C65-9277-4969-8461-603C97DB49E9}" srcOrd="1" destOrd="0" parTransId="{292C4B52-574B-488E-8734-5639B8D94ECC}" sibTransId="{C6AF298A-2CE9-464A-A68E-696155D4D79E}"/>
    <dgm:cxn modelId="{4707A461-8FE9-4F34-949C-86B4F1E69752}" type="presOf" srcId="{90CB7988-E757-49D9-BD51-4C58C0D20B53}" destId="{223F26E2-77C9-43D1-A855-271E61BDB0AF}" srcOrd="1" destOrd="0" presId="urn:microsoft.com/office/officeart/2005/8/layout/vProcess5"/>
    <dgm:cxn modelId="{6C3C0475-B388-45F7-BBE5-19E266DC4EE1}" type="presOf" srcId="{A2FF181B-C3E1-4CF3-86BD-F6999C41EDD3}" destId="{B9287ECF-292A-4C38-9D1D-7E9595A95BCC}" srcOrd="0" destOrd="0" presId="urn:microsoft.com/office/officeart/2005/8/layout/vProcess5"/>
    <dgm:cxn modelId="{622FF6A4-2058-479F-AEF7-A51FEE438B4B}" type="presParOf" srcId="{B9287ECF-292A-4C38-9D1D-7E9595A95BCC}" destId="{B4075FDB-6157-42DB-9416-E08BDC0EE84E}" srcOrd="0" destOrd="0" presId="urn:microsoft.com/office/officeart/2005/8/layout/vProcess5"/>
    <dgm:cxn modelId="{B4231D6F-9373-44D4-AA5B-AC153DC6E1E0}" type="presParOf" srcId="{B9287ECF-292A-4C38-9D1D-7E9595A95BCC}" destId="{C4FB1A3A-666C-4E17-81B3-7EC2F3E0EDC0}" srcOrd="1" destOrd="0" presId="urn:microsoft.com/office/officeart/2005/8/layout/vProcess5"/>
    <dgm:cxn modelId="{4D2A8EE4-D8C4-48AD-9000-62C041162237}" type="presParOf" srcId="{B9287ECF-292A-4C38-9D1D-7E9595A95BCC}" destId="{3F041348-9D66-4CA4-816C-42D4C209A889}" srcOrd="2" destOrd="0" presId="urn:microsoft.com/office/officeart/2005/8/layout/vProcess5"/>
    <dgm:cxn modelId="{F6A048FB-1923-4B8F-A96C-64D6E7466712}" type="presParOf" srcId="{B9287ECF-292A-4C38-9D1D-7E9595A95BCC}" destId="{94A98352-185C-429B-B653-E277A84DB110}" srcOrd="3" destOrd="0" presId="urn:microsoft.com/office/officeart/2005/8/layout/vProcess5"/>
    <dgm:cxn modelId="{9BFDF975-2D5B-4423-888B-68ACAF9D2BFD}" type="presParOf" srcId="{B9287ECF-292A-4C38-9D1D-7E9595A95BCC}" destId="{86FA90D6-79BA-4666-829C-44394577B72E}" srcOrd="4" destOrd="0" presId="urn:microsoft.com/office/officeart/2005/8/layout/vProcess5"/>
    <dgm:cxn modelId="{54E24DCF-9020-41A1-ABE1-B7957AFFB6A0}" type="presParOf" srcId="{B9287ECF-292A-4C38-9D1D-7E9595A95BCC}" destId="{0FEB9BBF-EB5E-4840-9D97-12B4F48E3045}" srcOrd="5" destOrd="0" presId="urn:microsoft.com/office/officeart/2005/8/layout/vProcess5"/>
    <dgm:cxn modelId="{EF29FF20-04DA-491D-A395-B599A3BBBEB5}" type="presParOf" srcId="{B9287ECF-292A-4C38-9D1D-7E9595A95BCC}" destId="{DCE82749-9F27-4DDF-8756-6F18C0F68119}" srcOrd="6" destOrd="0" presId="urn:microsoft.com/office/officeart/2005/8/layout/vProcess5"/>
    <dgm:cxn modelId="{8FA34C84-1E1F-4B9F-B165-AD8482482E05}" type="presParOf" srcId="{B9287ECF-292A-4C38-9D1D-7E9595A95BCC}" destId="{D9536FF2-0624-4B92-982B-B6DA3F47EA55}" srcOrd="7" destOrd="0" presId="urn:microsoft.com/office/officeart/2005/8/layout/vProcess5"/>
    <dgm:cxn modelId="{1931BB0B-D1DC-49B6-A421-A1E3A96F1FA6}" type="presParOf" srcId="{B9287ECF-292A-4C38-9D1D-7E9595A95BCC}" destId="{223F26E2-77C9-43D1-A855-271E61BDB0AF}"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BE39AB-8068-4F11-B74E-520FDEBB6676}">
      <dsp:nvSpPr>
        <dsp:cNvPr id="0" name=""/>
        <dsp:cNvSpPr/>
      </dsp:nvSpPr>
      <dsp:spPr>
        <a:xfrm>
          <a:off x="3928360" y="1278718"/>
          <a:ext cx="186439" cy="816781"/>
        </a:xfrm>
        <a:custGeom>
          <a:avLst/>
          <a:gdLst/>
          <a:ahLst/>
          <a:cxnLst/>
          <a:rect l="0" t="0" r="0" b="0"/>
          <a:pathLst>
            <a:path>
              <a:moveTo>
                <a:pt x="186439" y="0"/>
              </a:moveTo>
              <a:lnTo>
                <a:pt x="186439" y="816781"/>
              </a:lnTo>
              <a:lnTo>
                <a:pt x="0" y="816781"/>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A7B06C-A7B1-4D5D-BDBF-36761504BD54}">
      <dsp:nvSpPr>
        <dsp:cNvPr id="0" name=""/>
        <dsp:cNvSpPr/>
      </dsp:nvSpPr>
      <dsp:spPr>
        <a:xfrm>
          <a:off x="4114800" y="1278718"/>
          <a:ext cx="3222736" cy="1633563"/>
        </a:xfrm>
        <a:custGeom>
          <a:avLst/>
          <a:gdLst/>
          <a:ahLst/>
          <a:cxnLst/>
          <a:rect l="0" t="0" r="0" b="0"/>
          <a:pathLst>
            <a:path>
              <a:moveTo>
                <a:pt x="0" y="0"/>
              </a:moveTo>
              <a:lnTo>
                <a:pt x="0" y="1447124"/>
              </a:lnTo>
              <a:lnTo>
                <a:pt x="3222736" y="1447124"/>
              </a:lnTo>
              <a:lnTo>
                <a:pt x="3222736"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C00799-33F7-4D08-8DB4-0D5DC5EF8F24}">
      <dsp:nvSpPr>
        <dsp:cNvPr id="0" name=""/>
        <dsp:cNvSpPr/>
      </dsp:nvSpPr>
      <dsp:spPr>
        <a:xfrm>
          <a:off x="4114800" y="1278718"/>
          <a:ext cx="1074245" cy="1633563"/>
        </a:xfrm>
        <a:custGeom>
          <a:avLst/>
          <a:gdLst/>
          <a:ahLst/>
          <a:cxnLst/>
          <a:rect l="0" t="0" r="0" b="0"/>
          <a:pathLst>
            <a:path>
              <a:moveTo>
                <a:pt x="0" y="0"/>
              </a:moveTo>
              <a:lnTo>
                <a:pt x="0" y="1447124"/>
              </a:lnTo>
              <a:lnTo>
                <a:pt x="1074245" y="1447124"/>
              </a:lnTo>
              <a:lnTo>
                <a:pt x="1074245"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7E80C-1921-4D91-8D03-076C23172BFA}">
      <dsp:nvSpPr>
        <dsp:cNvPr id="0" name=""/>
        <dsp:cNvSpPr/>
      </dsp:nvSpPr>
      <dsp:spPr>
        <a:xfrm>
          <a:off x="3040554" y="1278718"/>
          <a:ext cx="1074245" cy="1633563"/>
        </a:xfrm>
        <a:custGeom>
          <a:avLst/>
          <a:gdLst/>
          <a:ahLst/>
          <a:cxnLst/>
          <a:rect l="0" t="0" r="0" b="0"/>
          <a:pathLst>
            <a:path>
              <a:moveTo>
                <a:pt x="1074245" y="0"/>
              </a:moveTo>
              <a:lnTo>
                <a:pt x="1074245" y="1447124"/>
              </a:lnTo>
              <a:lnTo>
                <a:pt x="0" y="1447124"/>
              </a:lnTo>
              <a:lnTo>
                <a:pt x="0"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0215B6-AD40-40DE-9F5D-FB96B30FCE73}">
      <dsp:nvSpPr>
        <dsp:cNvPr id="0" name=""/>
        <dsp:cNvSpPr/>
      </dsp:nvSpPr>
      <dsp:spPr>
        <a:xfrm>
          <a:off x="892063" y="1278718"/>
          <a:ext cx="3222736" cy="1633563"/>
        </a:xfrm>
        <a:custGeom>
          <a:avLst/>
          <a:gdLst/>
          <a:ahLst/>
          <a:cxnLst/>
          <a:rect l="0" t="0" r="0" b="0"/>
          <a:pathLst>
            <a:path>
              <a:moveTo>
                <a:pt x="3222736" y="0"/>
              </a:moveTo>
              <a:lnTo>
                <a:pt x="3222736" y="1447124"/>
              </a:lnTo>
              <a:lnTo>
                <a:pt x="0" y="1447124"/>
              </a:lnTo>
              <a:lnTo>
                <a:pt x="0"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7D94A3-665C-410B-BBB1-2F56202F785E}">
      <dsp:nvSpPr>
        <dsp:cNvPr id="0" name=""/>
        <dsp:cNvSpPr/>
      </dsp:nvSpPr>
      <dsp:spPr>
        <a:xfrm>
          <a:off x="3226993" y="39091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CEO</a:t>
          </a:r>
          <a:endParaRPr lang="en-US" sz="2500" kern="1200" dirty="0"/>
        </a:p>
      </dsp:txBody>
      <dsp:txXfrm>
        <a:off x="3226993" y="390911"/>
        <a:ext cx="1775612" cy="887806"/>
      </dsp:txXfrm>
    </dsp:sp>
    <dsp:sp modelId="{0006DA46-8AC2-4E72-A103-9F2BDD4E20A5}">
      <dsp:nvSpPr>
        <dsp:cNvPr id="0" name=""/>
        <dsp:cNvSpPr/>
      </dsp:nvSpPr>
      <dsp:spPr>
        <a:xfrm>
          <a:off x="4256"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Accounting</a:t>
          </a:r>
          <a:endParaRPr lang="en-US" sz="2500" kern="1200" dirty="0"/>
        </a:p>
      </dsp:txBody>
      <dsp:txXfrm>
        <a:off x="4256" y="2912281"/>
        <a:ext cx="1775612" cy="887806"/>
      </dsp:txXfrm>
    </dsp:sp>
    <dsp:sp modelId="{CF57C540-7521-45AA-ABE5-036E51AC5E09}">
      <dsp:nvSpPr>
        <dsp:cNvPr id="0" name=""/>
        <dsp:cNvSpPr/>
      </dsp:nvSpPr>
      <dsp:spPr>
        <a:xfrm>
          <a:off x="2152748"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IT</a:t>
          </a:r>
          <a:endParaRPr lang="en-US" sz="2500" kern="1200" dirty="0"/>
        </a:p>
      </dsp:txBody>
      <dsp:txXfrm>
        <a:off x="2152748" y="2912281"/>
        <a:ext cx="1775612" cy="887806"/>
      </dsp:txXfrm>
    </dsp:sp>
    <dsp:sp modelId="{B7EAAC48-7E39-4F76-BFE6-6008B3ADBCDD}">
      <dsp:nvSpPr>
        <dsp:cNvPr id="0" name=""/>
        <dsp:cNvSpPr/>
      </dsp:nvSpPr>
      <dsp:spPr>
        <a:xfrm>
          <a:off x="4301239"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Sales</a:t>
          </a:r>
          <a:endParaRPr lang="en-US" sz="2500" kern="1200" dirty="0"/>
        </a:p>
      </dsp:txBody>
      <dsp:txXfrm>
        <a:off x="4301239" y="2912281"/>
        <a:ext cx="1775612" cy="887806"/>
      </dsp:txXfrm>
    </dsp:sp>
    <dsp:sp modelId="{8136A346-B463-43E4-B3ED-C0EA17D0EAEB}">
      <dsp:nvSpPr>
        <dsp:cNvPr id="0" name=""/>
        <dsp:cNvSpPr/>
      </dsp:nvSpPr>
      <dsp:spPr>
        <a:xfrm>
          <a:off x="6449730"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Production</a:t>
          </a:r>
          <a:endParaRPr lang="en-US" sz="2500" kern="1200" dirty="0"/>
        </a:p>
      </dsp:txBody>
      <dsp:txXfrm>
        <a:off x="6449730" y="2912281"/>
        <a:ext cx="1775612" cy="887806"/>
      </dsp:txXfrm>
    </dsp:sp>
    <dsp:sp modelId="{A512D203-BABA-4AC2-AB23-D4138DFAED03}">
      <dsp:nvSpPr>
        <dsp:cNvPr id="0" name=""/>
        <dsp:cNvSpPr/>
      </dsp:nvSpPr>
      <dsp:spPr>
        <a:xfrm>
          <a:off x="2152748" y="1651596"/>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Board</a:t>
          </a:r>
          <a:endParaRPr lang="en-US" sz="2500" kern="1200" dirty="0"/>
        </a:p>
      </dsp:txBody>
      <dsp:txXfrm>
        <a:off x="2152748" y="1651596"/>
        <a:ext cx="1775612" cy="88780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BE39AB-8068-4F11-B74E-520FDEBB6676}">
      <dsp:nvSpPr>
        <dsp:cNvPr id="0" name=""/>
        <dsp:cNvSpPr/>
      </dsp:nvSpPr>
      <dsp:spPr>
        <a:xfrm>
          <a:off x="3928360" y="1278718"/>
          <a:ext cx="186439" cy="816781"/>
        </a:xfrm>
        <a:custGeom>
          <a:avLst/>
          <a:gdLst/>
          <a:ahLst/>
          <a:cxnLst/>
          <a:rect l="0" t="0" r="0" b="0"/>
          <a:pathLst>
            <a:path>
              <a:moveTo>
                <a:pt x="186439" y="0"/>
              </a:moveTo>
              <a:lnTo>
                <a:pt x="186439" y="816781"/>
              </a:lnTo>
              <a:lnTo>
                <a:pt x="0" y="816781"/>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A7B06C-A7B1-4D5D-BDBF-36761504BD54}">
      <dsp:nvSpPr>
        <dsp:cNvPr id="0" name=""/>
        <dsp:cNvSpPr/>
      </dsp:nvSpPr>
      <dsp:spPr>
        <a:xfrm>
          <a:off x="4114800" y="1278718"/>
          <a:ext cx="3222736" cy="1633563"/>
        </a:xfrm>
        <a:custGeom>
          <a:avLst/>
          <a:gdLst/>
          <a:ahLst/>
          <a:cxnLst/>
          <a:rect l="0" t="0" r="0" b="0"/>
          <a:pathLst>
            <a:path>
              <a:moveTo>
                <a:pt x="0" y="0"/>
              </a:moveTo>
              <a:lnTo>
                <a:pt x="0" y="1447124"/>
              </a:lnTo>
              <a:lnTo>
                <a:pt x="3222736" y="1447124"/>
              </a:lnTo>
              <a:lnTo>
                <a:pt x="3222736"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C00799-33F7-4D08-8DB4-0D5DC5EF8F24}">
      <dsp:nvSpPr>
        <dsp:cNvPr id="0" name=""/>
        <dsp:cNvSpPr/>
      </dsp:nvSpPr>
      <dsp:spPr>
        <a:xfrm>
          <a:off x="4114800" y="1278718"/>
          <a:ext cx="1074245" cy="1633563"/>
        </a:xfrm>
        <a:custGeom>
          <a:avLst/>
          <a:gdLst/>
          <a:ahLst/>
          <a:cxnLst/>
          <a:rect l="0" t="0" r="0" b="0"/>
          <a:pathLst>
            <a:path>
              <a:moveTo>
                <a:pt x="0" y="0"/>
              </a:moveTo>
              <a:lnTo>
                <a:pt x="0" y="1447124"/>
              </a:lnTo>
              <a:lnTo>
                <a:pt x="1074245" y="1447124"/>
              </a:lnTo>
              <a:lnTo>
                <a:pt x="1074245"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7E80C-1921-4D91-8D03-076C23172BFA}">
      <dsp:nvSpPr>
        <dsp:cNvPr id="0" name=""/>
        <dsp:cNvSpPr/>
      </dsp:nvSpPr>
      <dsp:spPr>
        <a:xfrm>
          <a:off x="3040554" y="1278718"/>
          <a:ext cx="1074245" cy="1633563"/>
        </a:xfrm>
        <a:custGeom>
          <a:avLst/>
          <a:gdLst/>
          <a:ahLst/>
          <a:cxnLst/>
          <a:rect l="0" t="0" r="0" b="0"/>
          <a:pathLst>
            <a:path>
              <a:moveTo>
                <a:pt x="1074245" y="0"/>
              </a:moveTo>
              <a:lnTo>
                <a:pt x="1074245" y="1447124"/>
              </a:lnTo>
              <a:lnTo>
                <a:pt x="0" y="1447124"/>
              </a:lnTo>
              <a:lnTo>
                <a:pt x="0"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0215B6-AD40-40DE-9F5D-FB96B30FCE73}">
      <dsp:nvSpPr>
        <dsp:cNvPr id="0" name=""/>
        <dsp:cNvSpPr/>
      </dsp:nvSpPr>
      <dsp:spPr>
        <a:xfrm>
          <a:off x="892063" y="1278718"/>
          <a:ext cx="3222736" cy="1633563"/>
        </a:xfrm>
        <a:custGeom>
          <a:avLst/>
          <a:gdLst/>
          <a:ahLst/>
          <a:cxnLst/>
          <a:rect l="0" t="0" r="0" b="0"/>
          <a:pathLst>
            <a:path>
              <a:moveTo>
                <a:pt x="3222736" y="0"/>
              </a:moveTo>
              <a:lnTo>
                <a:pt x="3222736" y="1447124"/>
              </a:lnTo>
              <a:lnTo>
                <a:pt x="0" y="1447124"/>
              </a:lnTo>
              <a:lnTo>
                <a:pt x="0"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7D94A3-665C-410B-BBB1-2F56202F785E}">
      <dsp:nvSpPr>
        <dsp:cNvPr id="0" name=""/>
        <dsp:cNvSpPr/>
      </dsp:nvSpPr>
      <dsp:spPr>
        <a:xfrm>
          <a:off x="3226993" y="39091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CEO</a:t>
          </a:r>
          <a:endParaRPr lang="en-US" sz="2500" kern="1200" dirty="0"/>
        </a:p>
      </dsp:txBody>
      <dsp:txXfrm>
        <a:off x="3226993" y="390911"/>
        <a:ext cx="1775612" cy="887806"/>
      </dsp:txXfrm>
    </dsp:sp>
    <dsp:sp modelId="{0006DA46-8AC2-4E72-A103-9F2BDD4E20A5}">
      <dsp:nvSpPr>
        <dsp:cNvPr id="0" name=""/>
        <dsp:cNvSpPr/>
      </dsp:nvSpPr>
      <dsp:spPr>
        <a:xfrm>
          <a:off x="4256"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Accounting</a:t>
          </a:r>
          <a:endParaRPr lang="en-US" sz="2500" kern="1200" dirty="0"/>
        </a:p>
      </dsp:txBody>
      <dsp:txXfrm>
        <a:off x="4256" y="2912281"/>
        <a:ext cx="1775612" cy="887806"/>
      </dsp:txXfrm>
    </dsp:sp>
    <dsp:sp modelId="{CF57C540-7521-45AA-ABE5-036E51AC5E09}">
      <dsp:nvSpPr>
        <dsp:cNvPr id="0" name=""/>
        <dsp:cNvSpPr/>
      </dsp:nvSpPr>
      <dsp:spPr>
        <a:xfrm>
          <a:off x="2152748"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IT</a:t>
          </a:r>
          <a:endParaRPr lang="en-US" sz="2500" kern="1200" dirty="0"/>
        </a:p>
      </dsp:txBody>
      <dsp:txXfrm>
        <a:off x="2152748" y="2912281"/>
        <a:ext cx="1775612" cy="887806"/>
      </dsp:txXfrm>
    </dsp:sp>
    <dsp:sp modelId="{B7EAAC48-7E39-4F76-BFE6-6008B3ADBCDD}">
      <dsp:nvSpPr>
        <dsp:cNvPr id="0" name=""/>
        <dsp:cNvSpPr/>
      </dsp:nvSpPr>
      <dsp:spPr>
        <a:xfrm>
          <a:off x="4301239"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Sales</a:t>
          </a:r>
          <a:endParaRPr lang="en-US" sz="2500" kern="1200" dirty="0"/>
        </a:p>
      </dsp:txBody>
      <dsp:txXfrm>
        <a:off x="4301239" y="2912281"/>
        <a:ext cx="1775612" cy="887806"/>
      </dsp:txXfrm>
    </dsp:sp>
    <dsp:sp modelId="{8136A346-B463-43E4-B3ED-C0EA17D0EAEB}">
      <dsp:nvSpPr>
        <dsp:cNvPr id="0" name=""/>
        <dsp:cNvSpPr/>
      </dsp:nvSpPr>
      <dsp:spPr>
        <a:xfrm>
          <a:off x="6449730"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Production</a:t>
          </a:r>
          <a:endParaRPr lang="en-US" sz="2500" kern="1200" dirty="0"/>
        </a:p>
      </dsp:txBody>
      <dsp:txXfrm>
        <a:off x="6449730" y="2912281"/>
        <a:ext cx="1775612" cy="887806"/>
      </dsp:txXfrm>
    </dsp:sp>
    <dsp:sp modelId="{A512D203-BABA-4AC2-AB23-D4138DFAED03}">
      <dsp:nvSpPr>
        <dsp:cNvPr id="0" name=""/>
        <dsp:cNvSpPr/>
      </dsp:nvSpPr>
      <dsp:spPr>
        <a:xfrm>
          <a:off x="2152748" y="1651596"/>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Board</a:t>
          </a:r>
          <a:endParaRPr lang="en-US" sz="2500" kern="1200" dirty="0"/>
        </a:p>
      </dsp:txBody>
      <dsp:txXfrm>
        <a:off x="2152748" y="1651596"/>
        <a:ext cx="1775612" cy="88780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BE39AB-8068-4F11-B74E-520FDEBB6676}">
      <dsp:nvSpPr>
        <dsp:cNvPr id="0" name=""/>
        <dsp:cNvSpPr/>
      </dsp:nvSpPr>
      <dsp:spPr>
        <a:xfrm>
          <a:off x="3928360" y="1278718"/>
          <a:ext cx="186439" cy="816781"/>
        </a:xfrm>
        <a:custGeom>
          <a:avLst/>
          <a:gdLst/>
          <a:ahLst/>
          <a:cxnLst/>
          <a:rect l="0" t="0" r="0" b="0"/>
          <a:pathLst>
            <a:path>
              <a:moveTo>
                <a:pt x="186439" y="0"/>
              </a:moveTo>
              <a:lnTo>
                <a:pt x="186439" y="816781"/>
              </a:lnTo>
              <a:lnTo>
                <a:pt x="0" y="816781"/>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A7B06C-A7B1-4D5D-BDBF-36761504BD54}">
      <dsp:nvSpPr>
        <dsp:cNvPr id="0" name=""/>
        <dsp:cNvSpPr/>
      </dsp:nvSpPr>
      <dsp:spPr>
        <a:xfrm>
          <a:off x="4114800" y="1278718"/>
          <a:ext cx="3222736" cy="1633563"/>
        </a:xfrm>
        <a:custGeom>
          <a:avLst/>
          <a:gdLst/>
          <a:ahLst/>
          <a:cxnLst/>
          <a:rect l="0" t="0" r="0" b="0"/>
          <a:pathLst>
            <a:path>
              <a:moveTo>
                <a:pt x="0" y="0"/>
              </a:moveTo>
              <a:lnTo>
                <a:pt x="0" y="1447124"/>
              </a:lnTo>
              <a:lnTo>
                <a:pt x="3222736" y="1447124"/>
              </a:lnTo>
              <a:lnTo>
                <a:pt x="3222736"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C00799-33F7-4D08-8DB4-0D5DC5EF8F24}">
      <dsp:nvSpPr>
        <dsp:cNvPr id="0" name=""/>
        <dsp:cNvSpPr/>
      </dsp:nvSpPr>
      <dsp:spPr>
        <a:xfrm>
          <a:off x="4114800" y="1278718"/>
          <a:ext cx="1074245" cy="1633563"/>
        </a:xfrm>
        <a:custGeom>
          <a:avLst/>
          <a:gdLst/>
          <a:ahLst/>
          <a:cxnLst/>
          <a:rect l="0" t="0" r="0" b="0"/>
          <a:pathLst>
            <a:path>
              <a:moveTo>
                <a:pt x="0" y="0"/>
              </a:moveTo>
              <a:lnTo>
                <a:pt x="0" y="1447124"/>
              </a:lnTo>
              <a:lnTo>
                <a:pt x="1074245" y="1447124"/>
              </a:lnTo>
              <a:lnTo>
                <a:pt x="1074245"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7E80C-1921-4D91-8D03-076C23172BFA}">
      <dsp:nvSpPr>
        <dsp:cNvPr id="0" name=""/>
        <dsp:cNvSpPr/>
      </dsp:nvSpPr>
      <dsp:spPr>
        <a:xfrm>
          <a:off x="3040554" y="1278718"/>
          <a:ext cx="1074245" cy="1633563"/>
        </a:xfrm>
        <a:custGeom>
          <a:avLst/>
          <a:gdLst/>
          <a:ahLst/>
          <a:cxnLst/>
          <a:rect l="0" t="0" r="0" b="0"/>
          <a:pathLst>
            <a:path>
              <a:moveTo>
                <a:pt x="1074245" y="0"/>
              </a:moveTo>
              <a:lnTo>
                <a:pt x="1074245" y="1447124"/>
              </a:lnTo>
              <a:lnTo>
                <a:pt x="0" y="1447124"/>
              </a:lnTo>
              <a:lnTo>
                <a:pt x="0"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0215B6-AD40-40DE-9F5D-FB96B30FCE73}">
      <dsp:nvSpPr>
        <dsp:cNvPr id="0" name=""/>
        <dsp:cNvSpPr/>
      </dsp:nvSpPr>
      <dsp:spPr>
        <a:xfrm>
          <a:off x="892063" y="1278718"/>
          <a:ext cx="3222736" cy="1633563"/>
        </a:xfrm>
        <a:custGeom>
          <a:avLst/>
          <a:gdLst/>
          <a:ahLst/>
          <a:cxnLst/>
          <a:rect l="0" t="0" r="0" b="0"/>
          <a:pathLst>
            <a:path>
              <a:moveTo>
                <a:pt x="3222736" y="0"/>
              </a:moveTo>
              <a:lnTo>
                <a:pt x="3222736" y="1447124"/>
              </a:lnTo>
              <a:lnTo>
                <a:pt x="0" y="1447124"/>
              </a:lnTo>
              <a:lnTo>
                <a:pt x="0" y="163356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7D94A3-665C-410B-BBB1-2F56202F785E}">
      <dsp:nvSpPr>
        <dsp:cNvPr id="0" name=""/>
        <dsp:cNvSpPr/>
      </dsp:nvSpPr>
      <dsp:spPr>
        <a:xfrm>
          <a:off x="3226993" y="39091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CEO</a:t>
          </a:r>
          <a:endParaRPr lang="en-US" sz="2500" kern="1200" dirty="0"/>
        </a:p>
      </dsp:txBody>
      <dsp:txXfrm>
        <a:off x="3226993" y="390911"/>
        <a:ext cx="1775612" cy="887806"/>
      </dsp:txXfrm>
    </dsp:sp>
    <dsp:sp modelId="{0006DA46-8AC2-4E72-A103-9F2BDD4E20A5}">
      <dsp:nvSpPr>
        <dsp:cNvPr id="0" name=""/>
        <dsp:cNvSpPr/>
      </dsp:nvSpPr>
      <dsp:spPr>
        <a:xfrm>
          <a:off x="4256"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Accounting</a:t>
          </a:r>
          <a:endParaRPr lang="en-US" sz="2500" kern="1200" dirty="0"/>
        </a:p>
      </dsp:txBody>
      <dsp:txXfrm>
        <a:off x="4256" y="2912281"/>
        <a:ext cx="1775612" cy="887806"/>
      </dsp:txXfrm>
    </dsp:sp>
    <dsp:sp modelId="{CF57C540-7521-45AA-ABE5-036E51AC5E09}">
      <dsp:nvSpPr>
        <dsp:cNvPr id="0" name=""/>
        <dsp:cNvSpPr/>
      </dsp:nvSpPr>
      <dsp:spPr>
        <a:xfrm>
          <a:off x="2152748"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IT</a:t>
          </a:r>
          <a:endParaRPr lang="en-US" sz="2500" kern="1200" dirty="0"/>
        </a:p>
      </dsp:txBody>
      <dsp:txXfrm>
        <a:off x="2152748" y="2912281"/>
        <a:ext cx="1775612" cy="887806"/>
      </dsp:txXfrm>
    </dsp:sp>
    <dsp:sp modelId="{B7EAAC48-7E39-4F76-BFE6-6008B3ADBCDD}">
      <dsp:nvSpPr>
        <dsp:cNvPr id="0" name=""/>
        <dsp:cNvSpPr/>
      </dsp:nvSpPr>
      <dsp:spPr>
        <a:xfrm>
          <a:off x="4301239"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Sales</a:t>
          </a:r>
          <a:endParaRPr lang="en-US" sz="2500" kern="1200" dirty="0"/>
        </a:p>
      </dsp:txBody>
      <dsp:txXfrm>
        <a:off x="4301239" y="2912281"/>
        <a:ext cx="1775612" cy="887806"/>
      </dsp:txXfrm>
    </dsp:sp>
    <dsp:sp modelId="{8136A346-B463-43E4-B3ED-C0EA17D0EAEB}">
      <dsp:nvSpPr>
        <dsp:cNvPr id="0" name=""/>
        <dsp:cNvSpPr/>
      </dsp:nvSpPr>
      <dsp:spPr>
        <a:xfrm>
          <a:off x="6449730" y="2912281"/>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Production</a:t>
          </a:r>
          <a:endParaRPr lang="en-US" sz="2500" kern="1200" dirty="0"/>
        </a:p>
      </dsp:txBody>
      <dsp:txXfrm>
        <a:off x="6449730" y="2912281"/>
        <a:ext cx="1775612" cy="887806"/>
      </dsp:txXfrm>
    </dsp:sp>
    <dsp:sp modelId="{A512D203-BABA-4AC2-AB23-D4138DFAED03}">
      <dsp:nvSpPr>
        <dsp:cNvPr id="0" name=""/>
        <dsp:cNvSpPr/>
      </dsp:nvSpPr>
      <dsp:spPr>
        <a:xfrm>
          <a:off x="2152748" y="1651596"/>
          <a:ext cx="1775612" cy="88780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t>Board</a:t>
          </a:r>
          <a:endParaRPr lang="en-US" sz="2500" kern="1200" dirty="0"/>
        </a:p>
      </dsp:txBody>
      <dsp:txXfrm>
        <a:off x="2152748" y="1651596"/>
        <a:ext cx="1775612" cy="88780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7FE41CC-0A5E-4153-86C0-AC9725BF08A9}">
      <dsp:nvSpPr>
        <dsp:cNvPr id="0" name=""/>
        <dsp:cNvSpPr/>
      </dsp:nvSpPr>
      <dsp:spPr>
        <a:xfrm>
          <a:off x="913581" y="0"/>
          <a:ext cx="4546600" cy="4546600"/>
        </a:xfrm>
        <a:prstGeom prst="triangl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103C36-E05E-4069-B7E8-21C113E6242D}">
      <dsp:nvSpPr>
        <dsp:cNvPr id="0" name=""/>
        <dsp:cNvSpPr/>
      </dsp:nvSpPr>
      <dsp:spPr>
        <a:xfrm>
          <a:off x="1282994" y="457102"/>
          <a:ext cx="6763062" cy="1076265"/>
        </a:xfrm>
        <a:prstGeom prst="round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Infrastructure As A service</a:t>
          </a:r>
          <a:endParaRPr lang="en-US" sz="3500" kern="1200" dirty="0"/>
        </a:p>
      </dsp:txBody>
      <dsp:txXfrm>
        <a:off x="1282994" y="457102"/>
        <a:ext cx="6763062" cy="1076265"/>
      </dsp:txXfrm>
    </dsp:sp>
    <dsp:sp modelId="{081EB2D5-6139-48BC-92D2-83984C4F57FF}">
      <dsp:nvSpPr>
        <dsp:cNvPr id="0" name=""/>
        <dsp:cNvSpPr/>
      </dsp:nvSpPr>
      <dsp:spPr>
        <a:xfrm>
          <a:off x="1251033" y="1667900"/>
          <a:ext cx="6826985" cy="1076265"/>
        </a:xfrm>
        <a:prstGeom prst="round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smtClean="0"/>
            <a:t>Platform </a:t>
          </a:r>
          <a:r>
            <a:rPr lang="en-US" sz="3400" kern="1200" dirty="0" smtClean="0"/>
            <a:t>As A Service</a:t>
          </a:r>
          <a:endParaRPr lang="en-US" sz="3400" kern="1200" dirty="0"/>
        </a:p>
      </dsp:txBody>
      <dsp:txXfrm>
        <a:off x="1251033" y="1667900"/>
        <a:ext cx="6826985" cy="1076265"/>
      </dsp:txXfrm>
    </dsp:sp>
    <dsp:sp modelId="{6BF041FC-82DA-4F0B-AC38-9B16E6AB8673}">
      <dsp:nvSpPr>
        <dsp:cNvPr id="0" name=""/>
        <dsp:cNvSpPr/>
      </dsp:nvSpPr>
      <dsp:spPr>
        <a:xfrm>
          <a:off x="1261672" y="2878699"/>
          <a:ext cx="6805707" cy="1076265"/>
        </a:xfrm>
        <a:prstGeom prst="round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Software As A Service</a:t>
          </a:r>
          <a:endParaRPr lang="en-US" sz="3300" kern="1200" dirty="0"/>
        </a:p>
      </dsp:txBody>
      <dsp:txXfrm>
        <a:off x="1261672" y="2878699"/>
        <a:ext cx="6805707" cy="107626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34CD138-5B25-4B65-967D-25C1C7126A7C}">
      <dsp:nvSpPr>
        <dsp:cNvPr id="0" name=""/>
        <dsp:cNvSpPr/>
      </dsp:nvSpPr>
      <dsp:spPr>
        <a:xfrm>
          <a:off x="3349302" y="1995679"/>
          <a:ext cx="1530994" cy="1530994"/>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Azure</a:t>
          </a:r>
          <a:endParaRPr lang="en-US" sz="2800" kern="1200" dirty="0"/>
        </a:p>
      </dsp:txBody>
      <dsp:txXfrm>
        <a:off x="3349302" y="1995679"/>
        <a:ext cx="1530994" cy="1530994"/>
      </dsp:txXfrm>
    </dsp:sp>
    <dsp:sp modelId="{2031FD24-67D7-417E-904B-EF6F99C37D8F}">
      <dsp:nvSpPr>
        <dsp:cNvPr id="0" name=""/>
        <dsp:cNvSpPr/>
      </dsp:nvSpPr>
      <dsp:spPr>
        <a:xfrm rot="16200000">
          <a:off x="3883905" y="1748041"/>
          <a:ext cx="461789" cy="33486"/>
        </a:xfrm>
        <a:custGeom>
          <a:avLst/>
          <a:gdLst/>
          <a:ahLst/>
          <a:cxnLst/>
          <a:rect l="0" t="0" r="0" b="0"/>
          <a:pathLst>
            <a:path>
              <a:moveTo>
                <a:pt x="0" y="16743"/>
              </a:moveTo>
              <a:lnTo>
                <a:pt x="461789" y="1674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6200000">
        <a:off x="4103255" y="1753240"/>
        <a:ext cx="23089" cy="23089"/>
      </dsp:txXfrm>
    </dsp:sp>
    <dsp:sp modelId="{62E2229C-4979-4466-8F96-6E506C5CF24B}">
      <dsp:nvSpPr>
        <dsp:cNvPr id="0" name=""/>
        <dsp:cNvSpPr/>
      </dsp:nvSpPr>
      <dsp:spPr>
        <a:xfrm>
          <a:off x="3349302" y="2895"/>
          <a:ext cx="1530994" cy="1530994"/>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Development Tools</a:t>
          </a:r>
          <a:endParaRPr lang="en-US" sz="1300" kern="1200" dirty="0"/>
        </a:p>
      </dsp:txBody>
      <dsp:txXfrm>
        <a:off x="3349302" y="2895"/>
        <a:ext cx="1530994" cy="1530994"/>
      </dsp:txXfrm>
    </dsp:sp>
    <dsp:sp modelId="{B783D7D3-6881-4A91-BCD9-FC149C461136}">
      <dsp:nvSpPr>
        <dsp:cNvPr id="0" name=""/>
        <dsp:cNvSpPr/>
      </dsp:nvSpPr>
      <dsp:spPr>
        <a:xfrm rot="1800000">
          <a:off x="4746806" y="3242630"/>
          <a:ext cx="461789" cy="33486"/>
        </a:xfrm>
        <a:custGeom>
          <a:avLst/>
          <a:gdLst/>
          <a:ahLst/>
          <a:cxnLst/>
          <a:rect l="0" t="0" r="0" b="0"/>
          <a:pathLst>
            <a:path>
              <a:moveTo>
                <a:pt x="0" y="16743"/>
              </a:moveTo>
              <a:lnTo>
                <a:pt x="461789" y="1674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800000">
        <a:off x="4966156" y="3247828"/>
        <a:ext cx="23089" cy="23089"/>
      </dsp:txXfrm>
    </dsp:sp>
    <dsp:sp modelId="{4CFFA3F2-E016-4880-A079-71D008E04DF9}">
      <dsp:nvSpPr>
        <dsp:cNvPr id="0" name=""/>
        <dsp:cNvSpPr/>
      </dsp:nvSpPr>
      <dsp:spPr>
        <a:xfrm>
          <a:off x="5075104" y="2992071"/>
          <a:ext cx="1530994" cy="1530994"/>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Simple Data Storage</a:t>
          </a:r>
          <a:endParaRPr lang="en-US" sz="1300" kern="1200" dirty="0"/>
        </a:p>
      </dsp:txBody>
      <dsp:txXfrm>
        <a:off x="5075104" y="2992071"/>
        <a:ext cx="1530994" cy="1530994"/>
      </dsp:txXfrm>
    </dsp:sp>
    <dsp:sp modelId="{0D8E3714-1CB0-4ABA-A7CB-61DE1514185B}">
      <dsp:nvSpPr>
        <dsp:cNvPr id="0" name=""/>
        <dsp:cNvSpPr/>
      </dsp:nvSpPr>
      <dsp:spPr>
        <a:xfrm rot="9000000">
          <a:off x="3021004" y="3242630"/>
          <a:ext cx="461789" cy="33486"/>
        </a:xfrm>
        <a:custGeom>
          <a:avLst/>
          <a:gdLst/>
          <a:ahLst/>
          <a:cxnLst/>
          <a:rect l="0" t="0" r="0" b="0"/>
          <a:pathLst>
            <a:path>
              <a:moveTo>
                <a:pt x="0" y="16743"/>
              </a:moveTo>
              <a:lnTo>
                <a:pt x="461789" y="1674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9000000">
        <a:off x="3240354" y="3247828"/>
        <a:ext cx="23089" cy="23089"/>
      </dsp:txXfrm>
    </dsp:sp>
    <dsp:sp modelId="{A5777B18-22A2-45F7-9ACB-524C380FF509}">
      <dsp:nvSpPr>
        <dsp:cNvPr id="0" name=""/>
        <dsp:cNvSpPr/>
      </dsp:nvSpPr>
      <dsp:spPr>
        <a:xfrm>
          <a:off x="1623500" y="2992071"/>
          <a:ext cx="1530994" cy="1530994"/>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Computation</a:t>
          </a:r>
          <a:endParaRPr lang="en-US" sz="1300" kern="1200" dirty="0"/>
        </a:p>
      </dsp:txBody>
      <dsp:txXfrm>
        <a:off x="1623500" y="2992071"/>
        <a:ext cx="1530994" cy="1530994"/>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A4BA098-8943-4FB7-A7B1-604CD854506E}">
      <dsp:nvSpPr>
        <dsp:cNvPr id="0" name=""/>
        <dsp:cNvSpPr/>
      </dsp:nvSpPr>
      <dsp:spPr>
        <a:xfrm rot="16200000">
          <a:off x="808434" y="-808434"/>
          <a:ext cx="1774031" cy="3390900"/>
        </a:xfrm>
        <a:prstGeom prst="round1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Redundancy</a:t>
          </a:r>
          <a:endParaRPr lang="en-US" sz="1800" kern="1200" dirty="0"/>
        </a:p>
      </dsp:txBody>
      <dsp:txXfrm rot="16200000">
        <a:off x="1030188" y="-1030188"/>
        <a:ext cx="1330523" cy="3390900"/>
      </dsp:txXfrm>
    </dsp:sp>
    <dsp:sp modelId="{5BA1FA08-7DB5-427B-9811-1DC10BC0E414}">
      <dsp:nvSpPr>
        <dsp:cNvPr id="0" name=""/>
        <dsp:cNvSpPr/>
      </dsp:nvSpPr>
      <dsp:spPr>
        <a:xfrm>
          <a:off x="3390900" y="0"/>
          <a:ext cx="3390900" cy="1774031"/>
        </a:xfrm>
        <a:prstGeom prst="round1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Bandwidth</a:t>
          </a:r>
          <a:endParaRPr lang="en-US" sz="1800" kern="1200" dirty="0"/>
        </a:p>
      </dsp:txBody>
      <dsp:txXfrm>
        <a:off x="3390900" y="0"/>
        <a:ext cx="3390900" cy="1330523"/>
      </dsp:txXfrm>
    </dsp:sp>
    <dsp:sp modelId="{311A8CF5-A2DC-4E7B-910C-4A56CA44F856}">
      <dsp:nvSpPr>
        <dsp:cNvPr id="0" name=""/>
        <dsp:cNvSpPr/>
      </dsp:nvSpPr>
      <dsp:spPr>
        <a:xfrm rot="10800000">
          <a:off x="0" y="1774031"/>
          <a:ext cx="3390900" cy="1774031"/>
        </a:xfrm>
        <a:prstGeom prst="round1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Sockets</a:t>
          </a:r>
          <a:endParaRPr lang="en-US" sz="1800" kern="1200" dirty="0"/>
        </a:p>
      </dsp:txBody>
      <dsp:txXfrm rot="10800000">
        <a:off x="0" y="2217538"/>
        <a:ext cx="3390900" cy="1330523"/>
      </dsp:txXfrm>
    </dsp:sp>
    <dsp:sp modelId="{B4D605DB-9380-468E-979A-19E1DB7A5734}">
      <dsp:nvSpPr>
        <dsp:cNvPr id="0" name=""/>
        <dsp:cNvSpPr/>
      </dsp:nvSpPr>
      <dsp:spPr>
        <a:xfrm rot="5400000">
          <a:off x="4199334" y="965596"/>
          <a:ext cx="1774031" cy="3390900"/>
        </a:xfrm>
        <a:prstGeom prst="round1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Storage</a:t>
          </a:r>
          <a:endParaRPr lang="en-US" sz="1800" kern="1200" dirty="0"/>
        </a:p>
      </dsp:txBody>
      <dsp:txXfrm rot="5400000">
        <a:off x="4421088" y="1187350"/>
        <a:ext cx="1330523" cy="3390900"/>
      </dsp:txXfrm>
    </dsp:sp>
    <dsp:sp modelId="{4751D1D8-DF5C-42BA-AC84-27D0C59A62BD}">
      <dsp:nvSpPr>
        <dsp:cNvPr id="0" name=""/>
        <dsp:cNvSpPr/>
      </dsp:nvSpPr>
      <dsp:spPr>
        <a:xfrm>
          <a:off x="2373629" y="1330523"/>
          <a:ext cx="2034540" cy="887015"/>
        </a:xfrm>
        <a:prstGeom prst="roundRect">
          <a:avLst/>
        </a:prstGeom>
        <a:solidFill>
          <a:schemeClr val="accent1">
            <a:tint val="6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Application Domain</a:t>
          </a:r>
          <a:endParaRPr lang="en-US" sz="1800" kern="1200" dirty="0"/>
        </a:p>
      </dsp:txBody>
      <dsp:txXfrm>
        <a:off x="2373629" y="1330523"/>
        <a:ext cx="2034540" cy="88701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565CDF6-5C00-402D-8032-B07FDCCC9171}">
      <dsp:nvSpPr>
        <dsp:cNvPr id="0" name=""/>
        <dsp:cNvSpPr/>
      </dsp:nvSpPr>
      <dsp:spPr>
        <a:xfrm rot="5400000">
          <a:off x="4833270" y="-1839339"/>
          <a:ext cx="1111187" cy="507187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smtClean="0"/>
            <a:t>More freedom for small firms</a:t>
          </a:r>
          <a:endParaRPr lang="en-US" sz="2100" kern="1200" dirty="0"/>
        </a:p>
        <a:p>
          <a:pPr marL="228600" lvl="1" indent="-228600" algn="l" defTabSz="933450">
            <a:lnSpc>
              <a:spcPct val="90000"/>
            </a:lnSpc>
            <a:spcBef>
              <a:spcPct val="0"/>
            </a:spcBef>
            <a:spcAft>
              <a:spcPct val="15000"/>
            </a:spcAft>
            <a:buChar char="••"/>
          </a:pPr>
          <a:r>
            <a:rPr lang="en-US" sz="2100" kern="1200" dirty="0" smtClean="0"/>
            <a:t>Less risk for large firms</a:t>
          </a:r>
          <a:endParaRPr lang="en-US" sz="2100" kern="1200" dirty="0"/>
        </a:p>
      </dsp:txBody>
      <dsp:txXfrm rot="5400000">
        <a:off x="4833270" y="-1839339"/>
        <a:ext cx="1111187" cy="5071872"/>
      </dsp:txXfrm>
    </dsp:sp>
    <dsp:sp modelId="{639D07EA-889C-4426-A183-CB487061E44B}">
      <dsp:nvSpPr>
        <dsp:cNvPr id="0" name=""/>
        <dsp:cNvSpPr/>
      </dsp:nvSpPr>
      <dsp:spPr>
        <a:xfrm>
          <a:off x="0" y="2104"/>
          <a:ext cx="2852928" cy="1388984"/>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Less cash at outset</a:t>
          </a:r>
          <a:endParaRPr lang="en-US" sz="3100" kern="1200" dirty="0"/>
        </a:p>
      </dsp:txBody>
      <dsp:txXfrm>
        <a:off x="0" y="2104"/>
        <a:ext cx="2852928" cy="1388984"/>
      </dsp:txXfrm>
    </dsp:sp>
    <dsp:sp modelId="{F6FD2D63-9F04-4809-9579-65AA888CFCE7}">
      <dsp:nvSpPr>
        <dsp:cNvPr id="0" name=""/>
        <dsp:cNvSpPr/>
      </dsp:nvSpPr>
      <dsp:spPr>
        <a:xfrm rot="5400000">
          <a:off x="4833270" y="-380905"/>
          <a:ext cx="1111187" cy="507187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smtClean="0"/>
            <a:t>Reduces capital outlay</a:t>
          </a:r>
          <a:endParaRPr lang="en-US" sz="2100" kern="1200" dirty="0"/>
        </a:p>
        <a:p>
          <a:pPr marL="228600" lvl="1" indent="-228600" algn="l" defTabSz="933450">
            <a:lnSpc>
              <a:spcPct val="90000"/>
            </a:lnSpc>
            <a:spcBef>
              <a:spcPct val="0"/>
            </a:spcBef>
            <a:spcAft>
              <a:spcPct val="15000"/>
            </a:spcAft>
            <a:buChar char="••"/>
          </a:pPr>
          <a:r>
            <a:rPr lang="en-US" sz="2100" kern="1200" dirty="0" smtClean="0"/>
            <a:t>Moves costs to the Expense column</a:t>
          </a:r>
          <a:endParaRPr lang="en-US" sz="2100" kern="1200" dirty="0"/>
        </a:p>
      </dsp:txBody>
      <dsp:txXfrm rot="5400000">
        <a:off x="4833270" y="-380905"/>
        <a:ext cx="1111187" cy="5071872"/>
      </dsp:txXfrm>
    </dsp:sp>
    <dsp:sp modelId="{6FB75F05-8DA2-42BF-A210-3F996DEDB0F0}">
      <dsp:nvSpPr>
        <dsp:cNvPr id="0" name=""/>
        <dsp:cNvSpPr/>
      </dsp:nvSpPr>
      <dsp:spPr>
        <a:xfrm>
          <a:off x="0" y="1460538"/>
          <a:ext cx="2852928" cy="1388984"/>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Tax benefit</a:t>
          </a:r>
          <a:endParaRPr lang="en-US" sz="3100" kern="1200" dirty="0"/>
        </a:p>
      </dsp:txBody>
      <dsp:txXfrm>
        <a:off x="0" y="1460538"/>
        <a:ext cx="2852928" cy="1388984"/>
      </dsp:txXfrm>
    </dsp:sp>
    <dsp:sp modelId="{16981EC4-ADB6-44BD-990F-6C5E0F508F6E}">
      <dsp:nvSpPr>
        <dsp:cNvPr id="0" name=""/>
        <dsp:cNvSpPr/>
      </dsp:nvSpPr>
      <dsp:spPr>
        <a:xfrm rot="5400000">
          <a:off x="4833270" y="1077529"/>
          <a:ext cx="1111187" cy="507187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smtClean="0"/>
            <a:t>Fixed cost reduction lowers curve</a:t>
          </a:r>
          <a:endParaRPr lang="en-US" sz="2100" kern="1200" dirty="0"/>
        </a:p>
        <a:p>
          <a:pPr marL="228600" lvl="1" indent="-228600" algn="l" defTabSz="933450">
            <a:lnSpc>
              <a:spcPct val="90000"/>
            </a:lnSpc>
            <a:spcBef>
              <a:spcPct val="0"/>
            </a:spcBef>
            <a:spcAft>
              <a:spcPct val="15000"/>
            </a:spcAft>
            <a:buChar char="••"/>
          </a:pPr>
          <a:r>
            <a:rPr lang="en-US" sz="2100" kern="1200" dirty="0" smtClean="0"/>
            <a:t>Variable costs flatten the shape</a:t>
          </a:r>
          <a:endParaRPr lang="en-US" sz="2100" kern="1200" dirty="0"/>
        </a:p>
      </dsp:txBody>
      <dsp:txXfrm rot="5400000">
        <a:off x="4833270" y="1077529"/>
        <a:ext cx="1111187" cy="5071872"/>
      </dsp:txXfrm>
    </dsp:sp>
    <dsp:sp modelId="{C4B38206-0B52-45A9-8124-9A09DCE64B8D}">
      <dsp:nvSpPr>
        <dsp:cNvPr id="0" name=""/>
        <dsp:cNvSpPr/>
      </dsp:nvSpPr>
      <dsp:spPr>
        <a:xfrm>
          <a:off x="0" y="2918972"/>
          <a:ext cx="2852928" cy="1388984"/>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Changes the supply curve</a:t>
          </a:r>
          <a:endParaRPr lang="en-US" sz="3100" kern="1200" dirty="0"/>
        </a:p>
      </dsp:txBody>
      <dsp:txXfrm>
        <a:off x="0" y="2918972"/>
        <a:ext cx="2852928" cy="1388984"/>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FB1A3A-666C-4E17-81B3-7EC2F3E0EDC0}">
      <dsp:nvSpPr>
        <dsp:cNvPr id="0" name=""/>
        <dsp:cNvSpPr/>
      </dsp:nvSpPr>
      <dsp:spPr>
        <a:xfrm>
          <a:off x="0" y="0"/>
          <a:ext cx="6606540" cy="1257300"/>
        </a:xfrm>
        <a:prstGeom prst="roundRect">
          <a:avLst>
            <a:gd name="adj" fmla="val 10000"/>
          </a:avLst>
        </a:prstGeom>
        <a:solidFill>
          <a:schemeClr val="accent1">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Select a vendor</a:t>
          </a:r>
          <a:endParaRPr lang="en-US" sz="3400" kern="1200" dirty="0"/>
        </a:p>
      </dsp:txBody>
      <dsp:txXfrm>
        <a:off x="0" y="0"/>
        <a:ext cx="5323465" cy="1257300"/>
      </dsp:txXfrm>
    </dsp:sp>
    <dsp:sp modelId="{3F041348-9D66-4CA4-816C-42D4C209A889}">
      <dsp:nvSpPr>
        <dsp:cNvPr id="0" name=""/>
        <dsp:cNvSpPr/>
      </dsp:nvSpPr>
      <dsp:spPr>
        <a:xfrm>
          <a:off x="582929" y="1466850"/>
          <a:ext cx="6606540" cy="1257300"/>
        </a:xfrm>
        <a:prstGeom prst="roundRect">
          <a:avLst>
            <a:gd name="adj" fmla="val 10000"/>
          </a:avLst>
        </a:prstGeom>
        <a:solidFill>
          <a:schemeClr val="accent1">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Prepare the application</a:t>
          </a:r>
          <a:endParaRPr lang="en-US" sz="3400" kern="1200" dirty="0"/>
        </a:p>
      </dsp:txBody>
      <dsp:txXfrm>
        <a:off x="582929" y="1466850"/>
        <a:ext cx="5206365" cy="1257299"/>
      </dsp:txXfrm>
    </dsp:sp>
    <dsp:sp modelId="{94A98352-185C-429B-B653-E277A84DB110}">
      <dsp:nvSpPr>
        <dsp:cNvPr id="0" name=""/>
        <dsp:cNvSpPr/>
      </dsp:nvSpPr>
      <dsp:spPr>
        <a:xfrm>
          <a:off x="1165859" y="2933700"/>
          <a:ext cx="6606540" cy="1257300"/>
        </a:xfrm>
        <a:prstGeom prst="roundRect">
          <a:avLst>
            <a:gd name="adj" fmla="val 10000"/>
          </a:avLst>
        </a:prstGeom>
        <a:solidFill>
          <a:schemeClr val="accent1">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Change to processes</a:t>
          </a:r>
          <a:endParaRPr lang="en-US" sz="3400" kern="1200" dirty="0"/>
        </a:p>
      </dsp:txBody>
      <dsp:txXfrm>
        <a:off x="1165859" y="2933700"/>
        <a:ext cx="5206365" cy="1257299"/>
      </dsp:txXfrm>
    </dsp:sp>
    <dsp:sp modelId="{86FA90D6-79BA-4666-829C-44394577B72E}">
      <dsp:nvSpPr>
        <dsp:cNvPr id="0" name=""/>
        <dsp:cNvSpPr/>
      </dsp:nvSpPr>
      <dsp:spPr>
        <a:xfrm>
          <a:off x="5789295" y="953452"/>
          <a:ext cx="817245" cy="817245"/>
        </a:xfrm>
        <a:prstGeom prst="downArrow">
          <a:avLst>
            <a:gd name="adj1" fmla="val 55000"/>
            <a:gd name="adj2" fmla="val 45000"/>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5789295" y="953452"/>
        <a:ext cx="817245" cy="817245"/>
      </dsp:txXfrm>
    </dsp:sp>
    <dsp:sp modelId="{0FEB9BBF-EB5E-4840-9D97-12B4F48E3045}">
      <dsp:nvSpPr>
        <dsp:cNvPr id="0" name=""/>
        <dsp:cNvSpPr/>
      </dsp:nvSpPr>
      <dsp:spPr>
        <a:xfrm>
          <a:off x="6372225" y="2411920"/>
          <a:ext cx="817245" cy="817245"/>
        </a:xfrm>
        <a:prstGeom prst="downArrow">
          <a:avLst>
            <a:gd name="adj1" fmla="val 55000"/>
            <a:gd name="adj2" fmla="val 45000"/>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6372225" y="2411920"/>
        <a:ext cx="817245" cy="81724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FB1A3A-666C-4E17-81B3-7EC2F3E0EDC0}">
      <dsp:nvSpPr>
        <dsp:cNvPr id="0" name=""/>
        <dsp:cNvSpPr/>
      </dsp:nvSpPr>
      <dsp:spPr>
        <a:xfrm>
          <a:off x="0" y="0"/>
          <a:ext cx="6606540" cy="1257300"/>
        </a:xfrm>
        <a:prstGeom prst="roundRect">
          <a:avLst>
            <a:gd name="adj" fmla="val 10000"/>
          </a:avLst>
        </a:prstGeom>
        <a:solidFill>
          <a:schemeClr val="lt1"/>
        </a:solidFill>
        <a:ln w="55000" cap="flat" cmpd="thickThin" algn="ctr">
          <a:solidFill>
            <a:schemeClr val="accent1"/>
          </a:solidFill>
          <a:prstDash val="solid"/>
        </a:ln>
        <a:effectLst/>
        <a:sp3d extrusionH="190500"/>
      </dsp:spPr>
      <dsp:style>
        <a:lnRef idx="2">
          <a:schemeClr val="accent1"/>
        </a:lnRef>
        <a:fillRef idx="1">
          <a:schemeClr val="lt1"/>
        </a:fillRef>
        <a:effectRef idx="0">
          <a:schemeClr val="accent1"/>
        </a:effectRef>
        <a:fontRef idx="minor">
          <a:schemeClr val="dk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Select a vendor</a:t>
          </a:r>
          <a:endParaRPr lang="en-US" sz="3400" kern="1200" dirty="0"/>
        </a:p>
      </dsp:txBody>
      <dsp:txXfrm>
        <a:off x="0" y="0"/>
        <a:ext cx="5323465" cy="1257300"/>
      </dsp:txXfrm>
    </dsp:sp>
    <dsp:sp modelId="{3F041348-9D66-4CA4-816C-42D4C209A889}">
      <dsp:nvSpPr>
        <dsp:cNvPr id="0" name=""/>
        <dsp:cNvSpPr/>
      </dsp:nvSpPr>
      <dsp:spPr>
        <a:xfrm>
          <a:off x="582929" y="1466850"/>
          <a:ext cx="6606540" cy="1257300"/>
        </a:xfrm>
        <a:prstGeom prst="roundRect">
          <a:avLst>
            <a:gd name="adj" fmla="val 10000"/>
          </a:avLst>
        </a:prstGeom>
        <a:solidFill>
          <a:schemeClr val="accent1">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Prepare the application</a:t>
          </a:r>
          <a:endParaRPr lang="en-US" sz="3400" kern="1200" dirty="0"/>
        </a:p>
      </dsp:txBody>
      <dsp:txXfrm>
        <a:off x="582929" y="1466850"/>
        <a:ext cx="5206365" cy="1257299"/>
      </dsp:txXfrm>
    </dsp:sp>
    <dsp:sp modelId="{94A98352-185C-429B-B653-E277A84DB110}">
      <dsp:nvSpPr>
        <dsp:cNvPr id="0" name=""/>
        <dsp:cNvSpPr/>
      </dsp:nvSpPr>
      <dsp:spPr>
        <a:xfrm>
          <a:off x="1165859" y="2933700"/>
          <a:ext cx="6606540" cy="1257300"/>
        </a:xfrm>
        <a:prstGeom prst="roundRect">
          <a:avLst>
            <a:gd name="adj" fmla="val 10000"/>
          </a:avLst>
        </a:prstGeom>
        <a:solidFill>
          <a:schemeClr val="accent1">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Change to processes</a:t>
          </a:r>
          <a:endParaRPr lang="en-US" sz="3400" kern="1200" dirty="0"/>
        </a:p>
      </dsp:txBody>
      <dsp:txXfrm>
        <a:off x="1165859" y="2933700"/>
        <a:ext cx="5206365" cy="1257299"/>
      </dsp:txXfrm>
    </dsp:sp>
    <dsp:sp modelId="{86FA90D6-79BA-4666-829C-44394577B72E}">
      <dsp:nvSpPr>
        <dsp:cNvPr id="0" name=""/>
        <dsp:cNvSpPr/>
      </dsp:nvSpPr>
      <dsp:spPr>
        <a:xfrm>
          <a:off x="5789295" y="953452"/>
          <a:ext cx="817245" cy="817245"/>
        </a:xfrm>
        <a:prstGeom prst="downArrow">
          <a:avLst>
            <a:gd name="adj1" fmla="val 55000"/>
            <a:gd name="adj2" fmla="val 45000"/>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5789295" y="953452"/>
        <a:ext cx="817245" cy="817245"/>
      </dsp:txXfrm>
    </dsp:sp>
    <dsp:sp modelId="{0FEB9BBF-EB5E-4840-9D97-12B4F48E3045}">
      <dsp:nvSpPr>
        <dsp:cNvPr id="0" name=""/>
        <dsp:cNvSpPr/>
      </dsp:nvSpPr>
      <dsp:spPr>
        <a:xfrm>
          <a:off x="6372225" y="2411920"/>
          <a:ext cx="817245" cy="817245"/>
        </a:xfrm>
        <a:prstGeom prst="downArrow">
          <a:avLst>
            <a:gd name="adj1" fmla="val 55000"/>
            <a:gd name="adj2" fmla="val 45000"/>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6372225" y="2411920"/>
        <a:ext cx="817245" cy="817245"/>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FB1A3A-666C-4E17-81B3-7EC2F3E0EDC0}">
      <dsp:nvSpPr>
        <dsp:cNvPr id="0" name=""/>
        <dsp:cNvSpPr/>
      </dsp:nvSpPr>
      <dsp:spPr>
        <a:xfrm>
          <a:off x="0" y="0"/>
          <a:ext cx="6606540" cy="1257300"/>
        </a:xfrm>
        <a:prstGeom prst="roundRect">
          <a:avLst>
            <a:gd name="adj" fmla="val 10000"/>
          </a:avLst>
        </a:prstGeom>
        <a:solidFill>
          <a:schemeClr val="accent1"/>
        </a:solidFill>
        <a:ln w="55000" cap="flat" cmpd="thickThin" algn="ctr">
          <a:solidFill>
            <a:schemeClr val="accent1">
              <a:shade val="50000"/>
            </a:schemeClr>
          </a:solidFill>
          <a:prstDash val="solid"/>
        </a:ln>
        <a:effectLst/>
        <a:sp3d extrusionH="190500"/>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Select a vendor</a:t>
          </a:r>
          <a:endParaRPr lang="en-US" sz="3400" kern="1200" dirty="0"/>
        </a:p>
      </dsp:txBody>
      <dsp:txXfrm>
        <a:off x="0" y="0"/>
        <a:ext cx="5323465" cy="1257300"/>
      </dsp:txXfrm>
    </dsp:sp>
    <dsp:sp modelId="{3F041348-9D66-4CA4-816C-42D4C209A889}">
      <dsp:nvSpPr>
        <dsp:cNvPr id="0" name=""/>
        <dsp:cNvSpPr/>
      </dsp:nvSpPr>
      <dsp:spPr>
        <a:xfrm>
          <a:off x="582929" y="1466850"/>
          <a:ext cx="6606540" cy="1257300"/>
        </a:xfrm>
        <a:prstGeom prst="roundRect">
          <a:avLst>
            <a:gd name="adj" fmla="val 10000"/>
          </a:avLst>
        </a:prstGeom>
        <a:solidFill>
          <a:schemeClr val="lt1"/>
        </a:solidFill>
        <a:ln w="55000" cap="flat" cmpd="thickThin" algn="ctr">
          <a:solidFill>
            <a:schemeClr val="accent1"/>
          </a:solidFill>
          <a:prstDash val="solid"/>
        </a:ln>
        <a:effectLst/>
        <a:sp3d extrusionH="190500"/>
      </dsp:spPr>
      <dsp:style>
        <a:lnRef idx="2">
          <a:schemeClr val="accent1"/>
        </a:lnRef>
        <a:fillRef idx="1">
          <a:schemeClr val="lt1"/>
        </a:fillRef>
        <a:effectRef idx="0">
          <a:schemeClr val="accent1"/>
        </a:effectRef>
        <a:fontRef idx="minor">
          <a:schemeClr val="dk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Prepare the application</a:t>
          </a:r>
          <a:endParaRPr lang="en-US" sz="3400" kern="1200" dirty="0"/>
        </a:p>
      </dsp:txBody>
      <dsp:txXfrm>
        <a:off x="582929" y="1466850"/>
        <a:ext cx="5206365" cy="1257299"/>
      </dsp:txXfrm>
    </dsp:sp>
    <dsp:sp modelId="{94A98352-185C-429B-B653-E277A84DB110}">
      <dsp:nvSpPr>
        <dsp:cNvPr id="0" name=""/>
        <dsp:cNvSpPr/>
      </dsp:nvSpPr>
      <dsp:spPr>
        <a:xfrm>
          <a:off x="1165859" y="2933700"/>
          <a:ext cx="6606540" cy="1257300"/>
        </a:xfrm>
        <a:prstGeom prst="roundRect">
          <a:avLst>
            <a:gd name="adj" fmla="val 10000"/>
          </a:avLst>
        </a:prstGeom>
        <a:solidFill>
          <a:schemeClr val="accent1">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Change to processes</a:t>
          </a:r>
          <a:endParaRPr lang="en-US" sz="3400" kern="1200" dirty="0"/>
        </a:p>
      </dsp:txBody>
      <dsp:txXfrm>
        <a:off x="1165859" y="2933700"/>
        <a:ext cx="5206365" cy="1257299"/>
      </dsp:txXfrm>
    </dsp:sp>
    <dsp:sp modelId="{86FA90D6-79BA-4666-829C-44394577B72E}">
      <dsp:nvSpPr>
        <dsp:cNvPr id="0" name=""/>
        <dsp:cNvSpPr/>
      </dsp:nvSpPr>
      <dsp:spPr>
        <a:xfrm>
          <a:off x="5789295" y="953452"/>
          <a:ext cx="817245" cy="817245"/>
        </a:xfrm>
        <a:prstGeom prst="downArrow">
          <a:avLst>
            <a:gd name="adj1" fmla="val 55000"/>
            <a:gd name="adj2" fmla="val 45000"/>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5789295" y="953452"/>
        <a:ext cx="817245" cy="817245"/>
      </dsp:txXfrm>
    </dsp:sp>
    <dsp:sp modelId="{0FEB9BBF-EB5E-4840-9D97-12B4F48E3045}">
      <dsp:nvSpPr>
        <dsp:cNvPr id="0" name=""/>
        <dsp:cNvSpPr/>
      </dsp:nvSpPr>
      <dsp:spPr>
        <a:xfrm>
          <a:off x="6372225" y="2411920"/>
          <a:ext cx="817245" cy="817245"/>
        </a:xfrm>
        <a:prstGeom prst="downArrow">
          <a:avLst>
            <a:gd name="adj1" fmla="val 55000"/>
            <a:gd name="adj2" fmla="val 45000"/>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6372225" y="2411920"/>
        <a:ext cx="817245" cy="817245"/>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24BB37-87D6-4FD1-9CA6-39C6FD419A25}">
      <dsp:nvSpPr>
        <dsp:cNvPr id="0" name=""/>
        <dsp:cNvSpPr/>
      </dsp:nvSpPr>
      <dsp:spPr>
        <a:xfrm>
          <a:off x="713660" y="1537"/>
          <a:ext cx="2125712" cy="127542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Encryption</a:t>
          </a:r>
          <a:endParaRPr lang="en-US" sz="2100" kern="1200" dirty="0"/>
        </a:p>
      </dsp:txBody>
      <dsp:txXfrm>
        <a:off x="713660" y="1537"/>
        <a:ext cx="2125712" cy="1275427"/>
      </dsp:txXfrm>
    </dsp:sp>
    <dsp:sp modelId="{FB10420B-A00D-4205-9937-233790E9F71A}">
      <dsp:nvSpPr>
        <dsp:cNvPr id="0" name=""/>
        <dsp:cNvSpPr/>
      </dsp:nvSpPr>
      <dsp:spPr>
        <a:xfrm>
          <a:off x="3051943" y="1537"/>
          <a:ext cx="2125712" cy="127542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Security Management</a:t>
          </a:r>
        </a:p>
      </dsp:txBody>
      <dsp:txXfrm>
        <a:off x="3051943" y="1537"/>
        <a:ext cx="2125712" cy="1275427"/>
      </dsp:txXfrm>
    </dsp:sp>
    <dsp:sp modelId="{90D428D2-7E1F-4736-AE09-E203C0B2312B}">
      <dsp:nvSpPr>
        <dsp:cNvPr id="0" name=""/>
        <dsp:cNvSpPr/>
      </dsp:nvSpPr>
      <dsp:spPr>
        <a:xfrm>
          <a:off x="5390227" y="1537"/>
          <a:ext cx="2125712" cy="127542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Internal Security</a:t>
          </a:r>
          <a:endParaRPr lang="en-US" sz="2100" kern="1200" dirty="0"/>
        </a:p>
      </dsp:txBody>
      <dsp:txXfrm>
        <a:off x="5390227" y="1537"/>
        <a:ext cx="2125712" cy="1275427"/>
      </dsp:txXfrm>
    </dsp:sp>
    <dsp:sp modelId="{B0FCFE52-E84F-4018-A700-8EDA7C2D28A7}">
      <dsp:nvSpPr>
        <dsp:cNvPr id="0" name=""/>
        <dsp:cNvSpPr/>
      </dsp:nvSpPr>
      <dsp:spPr>
        <a:xfrm>
          <a:off x="713660" y="1489536"/>
          <a:ext cx="2125712" cy="127542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Authentication</a:t>
          </a:r>
          <a:endParaRPr lang="en-US" sz="2100" kern="1200" dirty="0"/>
        </a:p>
      </dsp:txBody>
      <dsp:txXfrm>
        <a:off x="713660" y="1489536"/>
        <a:ext cx="2125712" cy="1275427"/>
      </dsp:txXfrm>
    </dsp:sp>
    <dsp:sp modelId="{30E8158F-8B0D-49C6-9889-B2F7A9D1B735}">
      <dsp:nvSpPr>
        <dsp:cNvPr id="0" name=""/>
        <dsp:cNvSpPr/>
      </dsp:nvSpPr>
      <dsp:spPr>
        <a:xfrm>
          <a:off x="3051943" y="1489536"/>
          <a:ext cx="2125712" cy="127542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Authorization</a:t>
          </a:r>
          <a:endParaRPr lang="en-US" sz="2100" kern="1200" dirty="0"/>
        </a:p>
      </dsp:txBody>
      <dsp:txXfrm>
        <a:off x="3051943" y="1489536"/>
        <a:ext cx="2125712" cy="1275427"/>
      </dsp:txXfrm>
    </dsp:sp>
    <dsp:sp modelId="{BC04CE10-D8AE-4765-AB03-DF174B485BCA}">
      <dsp:nvSpPr>
        <dsp:cNvPr id="0" name=""/>
        <dsp:cNvSpPr/>
      </dsp:nvSpPr>
      <dsp:spPr>
        <a:xfrm>
          <a:off x="5390227" y="1489536"/>
          <a:ext cx="2125712" cy="1275427"/>
        </a:xfrm>
        <a:prstGeom prst="rect">
          <a:avLst/>
        </a:prstGeom>
        <a:solidFill>
          <a:schemeClr val="lt1"/>
        </a:solidFill>
        <a:ln w="55000" cap="flat" cmpd="thickThin" algn="ctr">
          <a:solidFill>
            <a:schemeClr val="accent2"/>
          </a:solidFill>
          <a:prstDash val="solid"/>
        </a:ln>
        <a:effectLst/>
        <a:sp3d extrusionH="381000"/>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Perimeter Security</a:t>
          </a:r>
        </a:p>
      </dsp:txBody>
      <dsp:txXfrm>
        <a:off x="5390227" y="1489536"/>
        <a:ext cx="2125712" cy="1275427"/>
      </dsp:txXfrm>
    </dsp:sp>
    <dsp:sp modelId="{84AEE07C-6000-432F-BD72-1438286BECA6}">
      <dsp:nvSpPr>
        <dsp:cNvPr id="0" name=""/>
        <dsp:cNvSpPr/>
      </dsp:nvSpPr>
      <dsp:spPr>
        <a:xfrm>
          <a:off x="1882802" y="2977534"/>
          <a:ext cx="2125712" cy="1275427"/>
        </a:xfrm>
        <a:prstGeom prst="rect">
          <a:avLst/>
        </a:prstGeom>
        <a:solidFill>
          <a:schemeClr val="lt1"/>
        </a:solidFill>
        <a:ln w="55000" cap="flat" cmpd="thickThin" algn="ctr">
          <a:solidFill>
            <a:schemeClr val="accent2"/>
          </a:solidFill>
          <a:prstDash val="solid"/>
        </a:ln>
        <a:effectLst/>
        <a:sp3d extrusionH="381000"/>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Storage Security</a:t>
          </a:r>
        </a:p>
      </dsp:txBody>
      <dsp:txXfrm>
        <a:off x="1882802" y="2977534"/>
        <a:ext cx="2125712" cy="1275427"/>
      </dsp:txXfrm>
    </dsp:sp>
    <dsp:sp modelId="{9E5F3E9F-9900-4F2C-9592-7D6271A9302F}">
      <dsp:nvSpPr>
        <dsp:cNvPr id="0" name=""/>
        <dsp:cNvSpPr/>
      </dsp:nvSpPr>
      <dsp:spPr>
        <a:xfrm>
          <a:off x="4221085" y="2977534"/>
          <a:ext cx="2125712" cy="1275427"/>
        </a:xfrm>
        <a:prstGeom prst="rect">
          <a:avLst/>
        </a:prstGeom>
        <a:solidFill>
          <a:schemeClr val="lt1"/>
        </a:solidFill>
        <a:ln w="55000" cap="flat" cmpd="thickThin" algn="ctr">
          <a:solidFill>
            <a:schemeClr val="accent2"/>
          </a:solidFill>
          <a:prstDash val="solid"/>
        </a:ln>
        <a:effectLst/>
        <a:sp3d extrusionH="381000"/>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Physical Security</a:t>
          </a:r>
        </a:p>
      </dsp:txBody>
      <dsp:txXfrm>
        <a:off x="4221085" y="2977534"/>
        <a:ext cx="2125712" cy="1275427"/>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FB1A3A-666C-4E17-81B3-7EC2F3E0EDC0}">
      <dsp:nvSpPr>
        <dsp:cNvPr id="0" name=""/>
        <dsp:cNvSpPr/>
      </dsp:nvSpPr>
      <dsp:spPr>
        <a:xfrm>
          <a:off x="0" y="0"/>
          <a:ext cx="6606540" cy="1257300"/>
        </a:xfrm>
        <a:prstGeom prst="roundRect">
          <a:avLst>
            <a:gd name="adj" fmla="val 10000"/>
          </a:avLst>
        </a:prstGeom>
        <a:solidFill>
          <a:schemeClr val="accent1"/>
        </a:solidFill>
        <a:ln w="55000" cap="flat" cmpd="thickThin" algn="ctr">
          <a:solidFill>
            <a:schemeClr val="accent1">
              <a:shade val="50000"/>
            </a:schemeClr>
          </a:solidFill>
          <a:prstDash val="solid"/>
        </a:ln>
        <a:effectLst/>
        <a:sp3d extrusionH="190500"/>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Select a vendor</a:t>
          </a:r>
          <a:endParaRPr lang="en-US" sz="3400" kern="1200" dirty="0"/>
        </a:p>
      </dsp:txBody>
      <dsp:txXfrm>
        <a:off x="0" y="0"/>
        <a:ext cx="5323465" cy="1257300"/>
      </dsp:txXfrm>
    </dsp:sp>
    <dsp:sp modelId="{3F041348-9D66-4CA4-816C-42D4C209A889}">
      <dsp:nvSpPr>
        <dsp:cNvPr id="0" name=""/>
        <dsp:cNvSpPr/>
      </dsp:nvSpPr>
      <dsp:spPr>
        <a:xfrm>
          <a:off x="582929" y="1466850"/>
          <a:ext cx="6606540" cy="1257300"/>
        </a:xfrm>
        <a:prstGeom prst="roundRect">
          <a:avLst>
            <a:gd name="adj" fmla="val 10000"/>
          </a:avLst>
        </a:prstGeom>
        <a:solidFill>
          <a:schemeClr val="accent1"/>
        </a:solidFill>
        <a:ln w="55000" cap="flat" cmpd="thickThin" algn="ctr">
          <a:solidFill>
            <a:schemeClr val="accent1">
              <a:shade val="50000"/>
            </a:schemeClr>
          </a:solidFill>
          <a:prstDash val="solid"/>
        </a:ln>
        <a:effectLst/>
        <a:sp3d extrusionH="190500"/>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Prepare the application</a:t>
          </a:r>
          <a:endParaRPr lang="en-US" sz="3400" kern="1200" dirty="0"/>
        </a:p>
      </dsp:txBody>
      <dsp:txXfrm>
        <a:off x="582929" y="1466850"/>
        <a:ext cx="5206365" cy="1257299"/>
      </dsp:txXfrm>
    </dsp:sp>
    <dsp:sp modelId="{94A98352-185C-429B-B653-E277A84DB110}">
      <dsp:nvSpPr>
        <dsp:cNvPr id="0" name=""/>
        <dsp:cNvSpPr/>
      </dsp:nvSpPr>
      <dsp:spPr>
        <a:xfrm>
          <a:off x="1165859" y="2933700"/>
          <a:ext cx="6606540" cy="1257300"/>
        </a:xfrm>
        <a:prstGeom prst="roundRect">
          <a:avLst>
            <a:gd name="adj" fmla="val 10000"/>
          </a:avLst>
        </a:prstGeom>
        <a:solidFill>
          <a:schemeClr val="lt1"/>
        </a:solidFill>
        <a:ln w="55000" cap="flat" cmpd="thickThin" algn="ctr">
          <a:solidFill>
            <a:schemeClr val="accent1"/>
          </a:solidFill>
          <a:prstDash val="solid"/>
        </a:ln>
        <a:effectLst/>
        <a:sp3d extrusionH="190500"/>
      </dsp:spPr>
      <dsp:style>
        <a:lnRef idx="2">
          <a:schemeClr val="accent1"/>
        </a:lnRef>
        <a:fillRef idx="1">
          <a:schemeClr val="lt1"/>
        </a:fillRef>
        <a:effectRef idx="0">
          <a:schemeClr val="accent1"/>
        </a:effectRef>
        <a:fontRef idx="minor">
          <a:schemeClr val="dk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Change to processes</a:t>
          </a:r>
          <a:endParaRPr lang="en-US" sz="3400" kern="1200" dirty="0"/>
        </a:p>
      </dsp:txBody>
      <dsp:txXfrm>
        <a:off x="1165859" y="2933700"/>
        <a:ext cx="5206365" cy="1257299"/>
      </dsp:txXfrm>
    </dsp:sp>
    <dsp:sp modelId="{86FA90D6-79BA-4666-829C-44394577B72E}">
      <dsp:nvSpPr>
        <dsp:cNvPr id="0" name=""/>
        <dsp:cNvSpPr/>
      </dsp:nvSpPr>
      <dsp:spPr>
        <a:xfrm>
          <a:off x="5789295" y="953452"/>
          <a:ext cx="817245" cy="817245"/>
        </a:xfrm>
        <a:prstGeom prst="downArrow">
          <a:avLst>
            <a:gd name="adj1" fmla="val 55000"/>
            <a:gd name="adj2" fmla="val 45000"/>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5789295" y="953452"/>
        <a:ext cx="817245" cy="817245"/>
      </dsp:txXfrm>
    </dsp:sp>
    <dsp:sp modelId="{0FEB9BBF-EB5E-4840-9D97-12B4F48E3045}">
      <dsp:nvSpPr>
        <dsp:cNvPr id="0" name=""/>
        <dsp:cNvSpPr/>
      </dsp:nvSpPr>
      <dsp:spPr>
        <a:xfrm>
          <a:off x="6372225" y="2411920"/>
          <a:ext cx="817245" cy="817245"/>
        </a:xfrm>
        <a:prstGeom prst="downArrow">
          <a:avLst>
            <a:gd name="adj1" fmla="val 55000"/>
            <a:gd name="adj2" fmla="val 45000"/>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6372225" y="2411920"/>
        <a:ext cx="817245" cy="81724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10619B-A46F-4EB4-81A1-D496478D67E1}" type="datetimeFigureOut">
              <a:rPr lang="en-US" smtClean="0"/>
              <a:pPr/>
              <a:t>1/16/2010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1BBFD2-A914-40EF-84B3-BB329F6D84C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Mid-90s corporate accounting created cost center bookkeeping</a:t>
            </a:r>
          </a:p>
          <a:p>
            <a:endParaRPr lang="en-US" dirty="0" smtClean="0"/>
          </a:p>
          <a:p>
            <a:r>
              <a:rPr lang="en-US" dirty="0" smtClean="0"/>
              <a:t>You trade, like a miniature economy</a:t>
            </a:r>
          </a:p>
          <a:p>
            <a:endParaRPr lang="en-US" dirty="0" smtClean="0"/>
          </a:p>
          <a:p>
            <a:r>
              <a:rPr lang="en-US" dirty="0" smtClean="0"/>
              <a:t>The profit centers ultimately got to call the shots.</a:t>
            </a:r>
          </a:p>
          <a:p>
            <a:endParaRPr lang="en-US" dirty="0" smtClean="0"/>
          </a:p>
          <a:p>
            <a:r>
              <a:rPr lang="en-US" dirty="0" smtClean="0"/>
              <a:t>IT Managers</a:t>
            </a:r>
            <a:r>
              <a:rPr lang="en-US" baseline="0" dirty="0" smtClean="0"/>
              <a:t> became destructively frugal to preserve jobs and bonuses.</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Fast forward</a:t>
            </a:r>
            <a:r>
              <a:rPr lang="en-US" baseline="0" dirty="0" smtClean="0"/>
              <a:t> to the early 2000s</a:t>
            </a:r>
          </a:p>
          <a:p>
            <a:endParaRPr lang="en-US" baseline="0" dirty="0" smtClean="0"/>
          </a:p>
          <a:p>
            <a:r>
              <a:rPr lang="en-US" baseline="0" dirty="0" smtClean="0"/>
              <a:t>IT shows that it can be a profit center (with web stores and </a:t>
            </a:r>
            <a:r>
              <a:rPr lang="en-US" baseline="0" dirty="0" smtClean="0"/>
              <a:t>data mining </a:t>
            </a:r>
            <a:r>
              <a:rPr lang="en-US" baseline="0" dirty="0" smtClean="0"/>
              <a:t>and the like)</a:t>
            </a:r>
          </a:p>
          <a:p>
            <a:endParaRPr lang="en-US" baseline="0" dirty="0" smtClean="0"/>
          </a:p>
          <a:p>
            <a:r>
              <a:rPr lang="en-US" baseline="0" dirty="0" smtClean="0"/>
              <a:t>The Golden Age.</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then the bubble burst.</a:t>
            </a:r>
          </a:p>
          <a:p>
            <a:endParaRPr lang="en-US" dirty="0" smtClean="0"/>
          </a:p>
          <a:p>
            <a:r>
              <a:rPr lang="en-US" dirty="0" smtClean="0"/>
              <a:t>This time, though, IT managers have more tools in their bag:</a:t>
            </a:r>
          </a:p>
          <a:p>
            <a:r>
              <a:rPr lang="en-US" dirty="0" smtClean="0"/>
              <a:t>  - A lot more off-the-shelf</a:t>
            </a:r>
            <a:r>
              <a:rPr lang="en-US" baseline="0" dirty="0" smtClean="0"/>
              <a:t> software to work with</a:t>
            </a:r>
          </a:p>
          <a:p>
            <a:r>
              <a:rPr lang="en-US" baseline="0" dirty="0" smtClean="0"/>
              <a:t>  - Open Source</a:t>
            </a:r>
          </a:p>
          <a:p>
            <a:r>
              <a:rPr lang="en-US" baseline="0" dirty="0" smtClean="0"/>
              <a:t>  - Virtualization</a:t>
            </a:r>
          </a:p>
          <a:p>
            <a:endParaRPr lang="en-US" baseline="0" dirty="0" smtClean="0"/>
          </a:p>
          <a:p>
            <a:r>
              <a:rPr lang="en-US" baseline="0" dirty="0" smtClean="0"/>
              <a:t>Cloud computing is a natural offshoot of virtualization and internetworking</a:t>
            </a:r>
          </a:p>
          <a:p>
            <a:endParaRPr lang="en-US" baseline="0" dirty="0" smtClean="0"/>
          </a:p>
          <a:p>
            <a:r>
              <a:rPr lang="en-US" baseline="0" dirty="0" smtClean="0"/>
              <a:t>It offers a shift in the cost buckets.</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a:t>
            </a:r>
            <a:r>
              <a:rPr lang="en-US" dirty="0" smtClean="0"/>
              <a:t>where </a:t>
            </a:r>
            <a:r>
              <a:rPr lang="en-US" dirty="0" smtClean="0"/>
              <a:t>did cloud really begin?  </a:t>
            </a:r>
          </a:p>
          <a:p>
            <a:endParaRPr lang="en-US" dirty="0" smtClean="0"/>
          </a:p>
          <a:p>
            <a:r>
              <a:rPr lang="en-US" dirty="0" smtClean="0"/>
              <a:t>Further</a:t>
            </a:r>
            <a:r>
              <a:rPr lang="en-US" baseline="0" dirty="0" smtClean="0"/>
              <a:t> back than you think.</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wasn’t talking about internet</a:t>
            </a:r>
            <a:r>
              <a:rPr lang="en-US" baseline="0" dirty="0" smtClean="0"/>
              <a:t> access.</a:t>
            </a:r>
          </a:p>
          <a:p>
            <a:endParaRPr lang="en-US" baseline="0" dirty="0" smtClean="0"/>
          </a:p>
          <a:p>
            <a:r>
              <a:rPr lang="en-US" baseline="0" dirty="0" smtClean="0"/>
              <a:t>He meant the virtual crunching of numbers required to run businesses.</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Cloud </a:t>
            </a:r>
            <a:r>
              <a:rPr lang="en-US" sz="1200" kern="1200" dirty="0" smtClean="0">
                <a:solidFill>
                  <a:schemeClr val="tx1"/>
                </a:solidFill>
                <a:latin typeface="+mn-lt"/>
                <a:ea typeface="+mn-ea"/>
                <a:cs typeface="+mn-cs"/>
              </a:rPr>
              <a:t>computing is when a company or organization connects many computers to distribute processing power.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As generally implemented, it is processing power virtualized and accessed over the Internet.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general idea is that of a user sitting at a terminal that uses hosted applications taking advantage of services, storage space and resources provided on another computer, through an internet connection.  </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Average</a:t>
            </a:r>
            <a:r>
              <a:rPr lang="en-US" baseline="0" dirty="0" smtClean="0"/>
              <a:t> user:</a:t>
            </a:r>
          </a:p>
          <a:p>
            <a:r>
              <a:rPr lang="en-US" baseline="0" dirty="0" smtClean="0"/>
              <a:t>  doesn’t use Outlook Express, they use Gmail</a:t>
            </a:r>
          </a:p>
          <a:p>
            <a:r>
              <a:rPr lang="en-US" dirty="0" smtClean="0"/>
              <a:t>  don’t save docs on C:, load them on </a:t>
            </a:r>
            <a:r>
              <a:rPr lang="en-US" dirty="0" err="1" smtClean="0"/>
              <a:t>sharepoint</a:t>
            </a:r>
            <a:endParaRPr lang="en-US" dirty="0" smtClean="0"/>
          </a:p>
          <a:p>
            <a:r>
              <a:rPr lang="en-US" dirty="0" smtClean="0"/>
              <a:t>  don’t gather at the house for a </a:t>
            </a:r>
            <a:r>
              <a:rPr lang="en-US" dirty="0" err="1" smtClean="0"/>
              <a:t>lan</a:t>
            </a:r>
            <a:r>
              <a:rPr lang="en-US" dirty="0" smtClean="0"/>
              <a:t> party, you play</a:t>
            </a:r>
            <a:r>
              <a:rPr lang="en-US" baseline="0" dirty="0" smtClean="0"/>
              <a:t> virtual opponents in a virtual space</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Web app hosting is nothing new</a:t>
            </a:r>
          </a:p>
          <a:p>
            <a:r>
              <a:rPr lang="en-US" dirty="0" smtClean="0"/>
              <a:t>  Been around since the</a:t>
            </a:r>
            <a:r>
              <a:rPr lang="en-US" baseline="0" dirty="0" smtClean="0"/>
              <a:t> beginning</a:t>
            </a:r>
            <a:endParaRPr lang="en-US" dirty="0" smtClean="0"/>
          </a:p>
          <a:p>
            <a:r>
              <a:rPr lang="en-US" dirty="0" smtClean="0"/>
              <a:t>  Free to thousands a month</a:t>
            </a:r>
          </a:p>
          <a:p>
            <a:r>
              <a:rPr lang="en-US" baseline="0" dirty="0" smtClean="0"/>
              <a:t>  Provide access to libraries</a:t>
            </a:r>
          </a:p>
          <a:p>
            <a:r>
              <a:rPr lang="en-US" baseline="0" dirty="0" smtClean="0"/>
              <a:t>  Open an access point to the Internet for small and large apps</a:t>
            </a:r>
          </a:p>
          <a:p>
            <a:endParaRPr lang="en-US" baseline="0" dirty="0" smtClean="0"/>
          </a:p>
          <a:p>
            <a:r>
              <a:rPr lang="en-US" baseline="0" dirty="0" smtClean="0"/>
              <a:t>Services are somewhat new</a:t>
            </a:r>
          </a:p>
          <a:p>
            <a:r>
              <a:rPr lang="en-US" baseline="0" dirty="0" smtClean="0"/>
              <a:t>  Used to be ASP.NET or PHP or Perl – local libraries</a:t>
            </a:r>
          </a:p>
          <a:p>
            <a:r>
              <a:rPr lang="en-US" baseline="0" dirty="0" smtClean="0"/>
              <a:t>  Now SOAP or REST based services, some constrained to cloud apps</a:t>
            </a:r>
          </a:p>
          <a:p>
            <a:r>
              <a:rPr lang="en-US" baseline="0" dirty="0" smtClean="0"/>
              <a:t>  A distributed application platform</a:t>
            </a:r>
          </a:p>
          <a:p>
            <a:endParaRPr lang="en-US" baseline="0" dirty="0" smtClean="0"/>
          </a:p>
          <a:p>
            <a:r>
              <a:rPr lang="en-US" baseline="0" dirty="0" smtClean="0"/>
              <a:t>Billing</a:t>
            </a:r>
          </a:p>
          <a:p>
            <a:r>
              <a:rPr lang="en-US" baseline="0" dirty="0" smtClean="0"/>
              <a:t>  Cable billed like a service – you pay if you use it or not</a:t>
            </a:r>
          </a:p>
          <a:p>
            <a:r>
              <a:rPr lang="en-US" baseline="0" dirty="0" smtClean="0"/>
              <a:t>  Electric billed like a utility – use a little pay a little, use a lot pay a lot.</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take</a:t>
            </a:r>
            <a:r>
              <a:rPr lang="en-US" baseline="0" dirty="0" smtClean="0"/>
              <a:t> a trip into the past.</a:t>
            </a:r>
          </a:p>
          <a:p>
            <a:endParaRPr lang="en-US" baseline="0" dirty="0" smtClean="0"/>
          </a:p>
          <a:p>
            <a:r>
              <a:rPr lang="en-US" baseline="0" dirty="0" smtClean="0"/>
              <a:t>  IBM was already providing TSO to small orgs</a:t>
            </a:r>
          </a:p>
          <a:p>
            <a:r>
              <a:rPr lang="en-US" baseline="0" dirty="0" smtClean="0"/>
              <a:t>  Cray put ‘smaller’ servers into ever smaller segments to pigeonhole computing use.</a:t>
            </a:r>
          </a:p>
          <a:p>
            <a:r>
              <a:rPr lang="en-US" baseline="0" dirty="0" smtClean="0"/>
              <a:t>  The Web itself is a cloud computing environment.</a:t>
            </a:r>
          </a:p>
          <a:p>
            <a:endParaRPr lang="en-US" baseline="0" dirty="0" smtClean="0"/>
          </a:p>
          <a:p>
            <a:r>
              <a:rPr lang="en-US" baseline="0" dirty="0" smtClean="0"/>
              <a:t>Take TSO for instance</a:t>
            </a:r>
          </a:p>
          <a:p>
            <a:endParaRPr lang="en-US" baseline="0" dirty="0" smtClean="0"/>
          </a:p>
          <a:p>
            <a:r>
              <a:rPr lang="en-US" baseline="0" dirty="0" smtClean="0"/>
              <a:t>  Set up by large orgs to share application load</a:t>
            </a:r>
          </a:p>
          <a:p>
            <a:r>
              <a:rPr lang="en-US" baseline="0" dirty="0" smtClean="0"/>
              <a:t>  Several services were offered,</a:t>
            </a:r>
          </a:p>
          <a:p>
            <a:r>
              <a:rPr lang="en-US" baseline="0" dirty="0" smtClean="0"/>
              <a:t>    programming languages, </a:t>
            </a:r>
          </a:p>
          <a:p>
            <a:r>
              <a:rPr lang="en-US" baseline="0" dirty="0" smtClean="0"/>
              <a:t>    storage </a:t>
            </a:r>
          </a:p>
          <a:p>
            <a:r>
              <a:rPr lang="en-US" baseline="0" dirty="0" smtClean="0"/>
              <a:t>    printing</a:t>
            </a:r>
          </a:p>
          <a:p>
            <a:r>
              <a:rPr lang="en-US" baseline="0" dirty="0" smtClean="0"/>
              <a:t>  The service was billed by </a:t>
            </a:r>
          </a:p>
          <a:p>
            <a:r>
              <a:rPr lang="en-US" baseline="0" dirty="0" smtClean="0"/>
              <a:t>    hours connected</a:t>
            </a:r>
          </a:p>
          <a:p>
            <a:r>
              <a:rPr lang="en-US" baseline="0" dirty="0" smtClean="0"/>
              <a:t>    seconds of CPU time</a:t>
            </a:r>
          </a:p>
          <a:p>
            <a:r>
              <a:rPr lang="en-US" baseline="0" dirty="0" smtClean="0"/>
              <a:t>    storage space</a:t>
            </a:r>
          </a:p>
          <a:p>
            <a:endParaRPr lang="en-US" baseline="0" dirty="0" smtClean="0"/>
          </a:p>
          <a:p>
            <a:r>
              <a:rPr lang="en-US" baseline="0" dirty="0" smtClean="0"/>
              <a:t>Sounds strangely familiar.</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clearly come differences between TSOs and cloud.</a:t>
            </a:r>
          </a:p>
          <a:p>
            <a:endParaRPr lang="en-US" dirty="0" smtClean="0"/>
          </a:p>
          <a:p>
            <a:r>
              <a:rPr lang="en-US" dirty="0" smtClean="0"/>
              <a:t>  TSOs aren’t used anonymously</a:t>
            </a:r>
          </a:p>
          <a:p>
            <a:r>
              <a:rPr lang="en-US" dirty="0" smtClean="0"/>
              <a:t>  TSOs designed for number crunching specifically</a:t>
            </a:r>
          </a:p>
          <a:p>
            <a:r>
              <a:rPr lang="en-US" dirty="0" smtClean="0"/>
              <a:t>  </a:t>
            </a:r>
          </a:p>
          <a:p>
            <a:r>
              <a:rPr lang="en-US" dirty="0" smtClean="0"/>
              <a:t>Still, clearly the beginning</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Client server systems are similar, really</a:t>
            </a:r>
          </a:p>
          <a:p>
            <a:endParaRPr lang="en-US" dirty="0" smtClean="0"/>
          </a:p>
          <a:p>
            <a:r>
              <a:rPr lang="en-US" dirty="0" smtClean="0"/>
              <a:t>We have a network</a:t>
            </a:r>
            <a:r>
              <a:rPr lang="en-US" baseline="0" dirty="0" smtClean="0"/>
              <a:t> of clients with a powerful machine in the center</a:t>
            </a:r>
          </a:p>
          <a:p>
            <a:endParaRPr lang="en-US" baseline="0" dirty="0" smtClean="0"/>
          </a:p>
          <a:p>
            <a:r>
              <a:rPr lang="en-US" baseline="0" dirty="0" smtClean="0"/>
              <a:t>How is it different from Mainframe?  Clients share in the processing.</a:t>
            </a:r>
          </a:p>
          <a:p>
            <a:endParaRPr lang="en-US" baseline="0" dirty="0" smtClean="0"/>
          </a:p>
          <a:p>
            <a:r>
              <a:rPr lang="en-US" baseline="0" dirty="0" smtClean="0"/>
              <a:t>BUT, parallel processing not easy on a client, and UI hard on a server (at least until recently)</a:t>
            </a:r>
          </a:p>
          <a:p>
            <a:endParaRPr lang="en-US" baseline="0" dirty="0" smtClean="0"/>
          </a:p>
          <a:p>
            <a:r>
              <a:rPr lang="en-US" baseline="0" dirty="0" smtClean="0"/>
              <a:t>If you had a lot of data to </a:t>
            </a:r>
            <a:r>
              <a:rPr lang="en-US" baseline="0" dirty="0" err="1" smtClean="0"/>
              <a:t>munge</a:t>
            </a:r>
            <a:r>
              <a:rPr lang="en-US" baseline="0" dirty="0" smtClean="0"/>
              <a:t>, and wanted a UI, client/server was your only shot  </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Client server systems morphed into internet servers</a:t>
            </a:r>
          </a:p>
          <a:p>
            <a:endParaRPr lang="en-US" dirty="0" smtClean="0"/>
          </a:p>
          <a:p>
            <a:r>
              <a:rPr lang="en-US" dirty="0" smtClean="0"/>
              <a:t>Network became</a:t>
            </a:r>
            <a:r>
              <a:rPr lang="en-US" baseline="0" dirty="0" smtClean="0"/>
              <a:t> more sophisticated, bandwidth greater.</a:t>
            </a:r>
          </a:p>
          <a:p>
            <a:endParaRPr lang="en-US" baseline="0" dirty="0" smtClean="0"/>
          </a:p>
          <a:p>
            <a:r>
              <a:rPr lang="en-US" dirty="0" smtClean="0"/>
              <a:t>Growing ubiquity of the internet made the reach greater and the experience richer.</a:t>
            </a:r>
          </a:p>
          <a:p>
            <a:endParaRPr lang="en-US" dirty="0" smtClean="0"/>
          </a:p>
          <a:p>
            <a:r>
              <a:rPr lang="en-US" dirty="0" smtClean="0"/>
              <a:t>Soon,</a:t>
            </a:r>
            <a:r>
              <a:rPr lang="en-US" baseline="0" dirty="0" smtClean="0"/>
              <a:t> specialization of server triumphed over the brawn of mainframes.</a:t>
            </a:r>
          </a:p>
          <a:p>
            <a:endParaRPr lang="en-US" baseline="0" dirty="0" smtClean="0"/>
          </a:p>
          <a:p>
            <a:r>
              <a:rPr lang="en-US" baseline="0" dirty="0" smtClean="0"/>
              <a:t>The reach of the internet triumphed over the flexibility of the client/server</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Searching 13 billion pages of information</a:t>
            </a:r>
            <a:r>
              <a:rPr lang="en-US" baseline="0" dirty="0" smtClean="0"/>
              <a:t> drove more specialized server systems</a:t>
            </a:r>
          </a:p>
          <a:p>
            <a:endParaRPr lang="en-US" baseline="0" dirty="0" smtClean="0"/>
          </a:p>
          <a:p>
            <a:r>
              <a:rPr lang="en-US" dirty="0" smtClean="0"/>
              <a:t>Gradually, a new paradigm was born – the server farm.  </a:t>
            </a:r>
          </a:p>
          <a:p>
            <a:r>
              <a:rPr lang="en-US" dirty="0" smtClean="0"/>
              <a:t>  A lot of servers work together to solve a very specific</a:t>
            </a:r>
            <a:r>
              <a:rPr lang="en-US" baseline="0" dirty="0" smtClean="0"/>
              <a:t> set of problems.</a:t>
            </a:r>
          </a:p>
          <a:p>
            <a:r>
              <a:rPr lang="en-US" baseline="0" dirty="0" smtClean="0"/>
              <a:t>  Two technologies are the technological backbone:</a:t>
            </a:r>
          </a:p>
          <a:p>
            <a:r>
              <a:rPr lang="en-US" baseline="0" dirty="0" smtClean="0"/>
              <a:t>    Virtualization</a:t>
            </a:r>
          </a:p>
          <a:p>
            <a:r>
              <a:rPr lang="en-US" baseline="0" dirty="0" smtClean="0"/>
              <a:t>    Shard computing</a:t>
            </a:r>
          </a:p>
          <a:p>
            <a:endParaRPr lang="en-US" baseline="0" dirty="0" smtClean="0"/>
          </a:p>
          <a:p>
            <a:r>
              <a:rPr lang="en-US" dirty="0" smtClean="0"/>
              <a:t>The cloud is the same as a big server farm, as long as it meets our three requirements.  Same tech.</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virtualization of the answering machine</a:t>
            </a:r>
          </a:p>
          <a:p>
            <a:r>
              <a:rPr lang="en-US" dirty="0" smtClean="0"/>
              <a:t>  direct dial phones (no live operators)</a:t>
            </a:r>
            <a:r>
              <a:rPr lang="en-US" baseline="0" dirty="0" smtClean="0"/>
              <a:t> drew need for tape recordings.</a:t>
            </a:r>
          </a:p>
          <a:p>
            <a:r>
              <a:rPr lang="en-US" baseline="0" dirty="0" smtClean="0"/>
              <a:t>  Plays from one, records to another.</a:t>
            </a:r>
          </a:p>
          <a:p>
            <a:r>
              <a:rPr lang="en-US" baseline="0" dirty="0" smtClean="0"/>
              <a:t>  Then we use a chip to record and play</a:t>
            </a:r>
          </a:p>
          <a:p>
            <a:r>
              <a:rPr lang="en-US" baseline="0" dirty="0" smtClean="0"/>
              <a:t>  Then the whole device went digital</a:t>
            </a:r>
          </a:p>
          <a:p>
            <a:r>
              <a:rPr lang="en-US" baseline="0" dirty="0" smtClean="0"/>
              <a:t>  Logic and storage ALL zeros and ones</a:t>
            </a:r>
          </a:p>
          <a:p>
            <a:r>
              <a:rPr lang="en-US" baseline="0" dirty="0" smtClean="0"/>
              <a:t>  Abstract the machine away</a:t>
            </a:r>
          </a:p>
          <a:p>
            <a:r>
              <a:rPr lang="en-US" baseline="0" dirty="0" smtClean="0"/>
              <a:t>  Now, we don’t even have machines at all – it is a service of the phone company</a:t>
            </a:r>
          </a:p>
        </p:txBody>
      </p:sp>
      <p:sp>
        <p:nvSpPr>
          <p:cNvPr id="4" name="Slide Number Placeholder 3"/>
          <p:cNvSpPr>
            <a:spLocks noGrp="1"/>
          </p:cNvSpPr>
          <p:nvPr>
            <p:ph type="sldNum" sz="quarter" idx="10"/>
          </p:nvPr>
        </p:nvSpPr>
        <p:spPr/>
        <p:txBody>
          <a:bodyPr/>
          <a:lstStyle/>
          <a:p>
            <a:fld id="{D31BBFD2-A914-40EF-84B3-BB329F6D84C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Shard computing is simply the practice of putting a little bit of the data in </a:t>
            </a:r>
          </a:p>
          <a:p>
            <a:r>
              <a:rPr lang="en-US" sz="1200" kern="1200" dirty="0" smtClean="0">
                <a:solidFill>
                  <a:schemeClr val="tx1"/>
                </a:solidFill>
                <a:latin typeface="+mn-lt"/>
                <a:ea typeface="+mn-ea"/>
                <a:cs typeface="+mn-cs"/>
              </a:rPr>
              <a:t>each of several physical servers to distribute the load in a parallel way</a:t>
            </a: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Sorta</a:t>
            </a:r>
            <a:r>
              <a:rPr lang="en-US" sz="1200" kern="1200" dirty="0" smtClean="0">
                <a:solidFill>
                  <a:schemeClr val="tx1"/>
                </a:solidFill>
                <a:latin typeface="+mn-lt"/>
                <a:ea typeface="+mn-ea"/>
                <a:cs typeface="+mn-cs"/>
              </a:rPr>
              <a:t> the opposite of virtualization, but not really.</a:t>
            </a:r>
          </a:p>
          <a:p>
            <a:endParaRPr lang="en-US" sz="1200" kern="1200" dirty="0" smtClean="0">
              <a:solidFill>
                <a:schemeClr val="tx1"/>
              </a:solidFill>
              <a:latin typeface="+mn-lt"/>
              <a:ea typeface="+mn-ea"/>
              <a:cs typeface="+mn-cs"/>
            </a:endParaRPr>
          </a:p>
          <a:p>
            <a:r>
              <a:rPr lang="en-US" dirty="0" smtClean="0"/>
              <a:t>Send request</a:t>
            </a:r>
            <a:r>
              <a:rPr lang="en-US" baseline="0" dirty="0" smtClean="0"/>
              <a:t> to all machines, and the will all respond</a:t>
            </a:r>
          </a:p>
          <a:p>
            <a:r>
              <a:rPr lang="en-US" baseline="0" dirty="0" smtClean="0"/>
              <a:t>  Only one has answer</a:t>
            </a:r>
          </a:p>
          <a:p>
            <a:endParaRPr lang="en-US" baseline="0" dirty="0" smtClean="0"/>
          </a:p>
          <a:p>
            <a:r>
              <a:rPr lang="en-US" baseline="0" dirty="0" smtClean="0"/>
              <a:t>Birth of the cloud</a:t>
            </a:r>
          </a:p>
          <a:p>
            <a:r>
              <a:rPr lang="en-US" baseline="0" dirty="0" smtClean="0"/>
              <a:t>  served as a utility</a:t>
            </a:r>
          </a:p>
          <a:p>
            <a:r>
              <a:rPr lang="en-US" baseline="0" dirty="0" smtClean="0"/>
              <a:t>  bunch of machines</a:t>
            </a:r>
          </a:p>
          <a:p>
            <a:r>
              <a:rPr lang="en-US" baseline="0" dirty="0" smtClean="0"/>
              <a:t>  basic definition met</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we have reached the current time.</a:t>
            </a:r>
          </a:p>
          <a:p>
            <a:endParaRPr lang="en-US" dirty="0" smtClean="0"/>
          </a:p>
          <a:p>
            <a:r>
              <a:rPr lang="en-US" dirty="0" smtClean="0"/>
              <a:t>Where does that leave us?</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Amazon started things off</a:t>
            </a:r>
          </a:p>
          <a:p>
            <a:r>
              <a:rPr lang="en-US" dirty="0" smtClean="0"/>
              <a:t>  partitioned hosting space</a:t>
            </a:r>
          </a:p>
          <a:p>
            <a:r>
              <a:rPr lang="en-US" dirty="0" smtClean="0"/>
              <a:t>  Offered </a:t>
            </a:r>
            <a:r>
              <a:rPr lang="en-US" dirty="0" smtClean="0"/>
              <a:t>hosting that </a:t>
            </a:r>
            <a:r>
              <a:rPr lang="en-US" dirty="0" smtClean="0"/>
              <a:t>would ebb and flow</a:t>
            </a:r>
          </a:p>
          <a:p>
            <a:r>
              <a:rPr lang="en-US" dirty="0" smtClean="0"/>
              <a:t>  The masters uses</a:t>
            </a:r>
            <a:r>
              <a:rPr lang="en-US" baseline="0" dirty="0" smtClean="0"/>
              <a:t> time in April, indy500 gets it in may</a:t>
            </a:r>
          </a:p>
          <a:p>
            <a:endParaRPr lang="en-US" baseline="0" dirty="0" smtClean="0"/>
          </a:p>
          <a:p>
            <a:r>
              <a:rPr lang="en-US" baseline="0" dirty="0" smtClean="0"/>
              <a:t>Microsoft and Google were next.</a:t>
            </a:r>
          </a:p>
          <a:p>
            <a:endParaRPr lang="en-US" dirty="0" smtClean="0"/>
          </a:p>
          <a:p>
            <a:r>
              <a:rPr lang="en-US" dirty="0" smtClean="0"/>
              <a:t>Other web 2.0 companies – many vertically</a:t>
            </a:r>
            <a:r>
              <a:rPr lang="en-US" baseline="0" dirty="0" smtClean="0"/>
              <a:t> focused</a:t>
            </a:r>
          </a:p>
          <a:p>
            <a:r>
              <a:rPr lang="en-US" baseline="0" dirty="0" smtClean="0"/>
              <a:t>  force.com – sales</a:t>
            </a:r>
          </a:p>
          <a:p>
            <a:r>
              <a:rPr lang="en-US" baseline="0" dirty="0" smtClean="0"/>
              <a:t>  Intuit Partner Network</a:t>
            </a:r>
          </a:p>
          <a:p>
            <a:r>
              <a:rPr lang="en-US" baseline="0" dirty="0" smtClean="0"/>
              <a:t>  EMC</a:t>
            </a:r>
          </a:p>
          <a:p>
            <a:endParaRPr lang="en-US" baseline="0" dirty="0" smtClean="0"/>
          </a:p>
          <a:p>
            <a:r>
              <a:rPr lang="en-US" dirty="0" smtClean="0"/>
              <a:t>Now web 3.0 companies </a:t>
            </a:r>
          </a:p>
          <a:p>
            <a:r>
              <a:rPr lang="en-US" dirty="0" smtClean="0"/>
              <a:t>  Eucalyptus</a:t>
            </a:r>
          </a:p>
          <a:p>
            <a:r>
              <a:rPr lang="en-US" dirty="0" smtClean="0"/>
              <a:t>  </a:t>
            </a:r>
            <a:r>
              <a:rPr lang="en-US" dirty="0" err="1" smtClean="0"/>
              <a:t>iCloud</a:t>
            </a:r>
            <a:endParaRPr lang="en-US" dirty="0" smtClean="0"/>
          </a:p>
          <a:p>
            <a:r>
              <a:rPr lang="en-US" dirty="0" smtClean="0"/>
              <a:t>  3Tera</a:t>
            </a:r>
          </a:p>
          <a:p>
            <a:endParaRPr lang="en-US" dirty="0" smtClean="0"/>
          </a:p>
          <a:p>
            <a:r>
              <a:rPr lang="en-US" dirty="0" smtClean="0"/>
              <a:t>Paving the way to new ideas.</a:t>
            </a:r>
          </a:p>
          <a:p>
            <a:endParaRPr lang="en-US" dirty="0" smtClean="0"/>
          </a:p>
          <a:p>
            <a:r>
              <a:rPr lang="en-US" dirty="0" smtClean="0"/>
              <a:t>Three</a:t>
            </a:r>
            <a:r>
              <a:rPr lang="en-US" baseline="0" dirty="0" smtClean="0"/>
              <a:t> </a:t>
            </a:r>
            <a:r>
              <a:rPr lang="en-US" baseline="0" dirty="0" err="1" smtClean="0"/>
              <a:t>pasic</a:t>
            </a:r>
            <a:r>
              <a:rPr lang="en-US" baseline="0" dirty="0" smtClean="0"/>
              <a:t> types of services offered by cloud providers in general – well represented by the big players.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three service provider types, represented well by the three big players – that’s why I chose</a:t>
            </a:r>
            <a:r>
              <a:rPr lang="en-US" baseline="0" dirty="0" smtClean="0"/>
              <a:t> them.</a:t>
            </a:r>
          </a:p>
          <a:p>
            <a:endParaRPr lang="en-US" baseline="0" dirty="0" smtClean="0"/>
          </a:p>
          <a:p>
            <a:r>
              <a:rPr lang="en-US" dirty="0" smtClean="0"/>
              <a:t>Platform</a:t>
            </a:r>
          </a:p>
          <a:p>
            <a:r>
              <a:rPr lang="en-US" dirty="0" smtClean="0"/>
              <a:t>  Effectively</a:t>
            </a:r>
            <a:r>
              <a:rPr lang="en-US" baseline="0" dirty="0" smtClean="0"/>
              <a:t> indistinguishable from an Application Service Provider</a:t>
            </a:r>
          </a:p>
          <a:p>
            <a:r>
              <a:rPr lang="en-US" baseline="0" dirty="0" smtClean="0"/>
              <a:t>  Gives you a place to deploy, and a programmable superstructure</a:t>
            </a:r>
          </a:p>
          <a:p>
            <a:endParaRPr lang="en-US" baseline="0" dirty="0" smtClean="0"/>
          </a:p>
          <a:p>
            <a:r>
              <a:rPr lang="en-US" baseline="0" dirty="0" smtClean="0"/>
              <a:t>Infrastructure</a:t>
            </a:r>
          </a:p>
          <a:p>
            <a:r>
              <a:rPr lang="en-US" baseline="0" dirty="0" smtClean="0"/>
              <a:t>  Effectively indistinguishable from a hosting company.</a:t>
            </a:r>
          </a:p>
          <a:p>
            <a:r>
              <a:rPr lang="en-US" baseline="0" dirty="0" smtClean="0"/>
              <a:t>  Gives you a machine, good luck</a:t>
            </a:r>
          </a:p>
          <a:p>
            <a:endParaRPr lang="en-US" baseline="0" dirty="0" smtClean="0"/>
          </a:p>
          <a:p>
            <a:r>
              <a:rPr lang="en-US" baseline="0" dirty="0" smtClean="0"/>
              <a:t>Software as a service</a:t>
            </a:r>
          </a:p>
          <a:p>
            <a:r>
              <a:rPr lang="en-US" baseline="0" dirty="0" smtClean="0"/>
              <a:t>  Gives you a finished product.</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Write, read, and delete objects containing from 1 byte to 5 gigabytes of data each. The number of objects you can store is unlimited.</a:t>
            </a:r>
          </a:p>
          <a:p>
            <a:pPr lvl="0"/>
            <a:r>
              <a:rPr lang="en-US" sz="1200" kern="1200" dirty="0" smtClean="0">
                <a:solidFill>
                  <a:schemeClr val="tx1"/>
                </a:solidFill>
                <a:latin typeface="+mn-lt"/>
                <a:ea typeface="+mn-ea"/>
                <a:cs typeface="+mn-cs"/>
              </a:rPr>
              <a:t>Each object is stored in a bucket and retrieved via a unique, developer-assigned key.</a:t>
            </a:r>
          </a:p>
          <a:p>
            <a:pPr lvl="0"/>
            <a:r>
              <a:rPr lang="en-US" sz="1200" kern="1200" dirty="0" smtClean="0">
                <a:solidFill>
                  <a:schemeClr val="tx1"/>
                </a:solidFill>
                <a:latin typeface="+mn-lt"/>
                <a:ea typeface="+mn-ea"/>
                <a:cs typeface="+mn-cs"/>
              </a:rPr>
              <a:t>Authentication mechanisms are provided to ensure that data is kept secure from unauthorized access. </a:t>
            </a:r>
          </a:p>
          <a:p>
            <a:pPr lvl="0"/>
            <a:r>
              <a:rPr lang="en-US" sz="1200" kern="1200" dirty="0" smtClean="0">
                <a:solidFill>
                  <a:schemeClr val="tx1"/>
                </a:solidFill>
                <a:latin typeface="+mn-lt"/>
                <a:ea typeface="+mn-ea"/>
                <a:cs typeface="+mn-cs"/>
              </a:rPr>
              <a:t>The service uses standards-based REST and SOAP interfaces designed to work with any Internet-development toolkit.</a:t>
            </a:r>
          </a:p>
          <a:p>
            <a:pPr lvl="0"/>
            <a:r>
              <a:rPr lang="en-US" sz="1200" kern="1200" dirty="0" smtClean="0">
                <a:solidFill>
                  <a:schemeClr val="tx1"/>
                </a:solidFill>
                <a:latin typeface="+mn-lt"/>
                <a:ea typeface="+mn-ea"/>
                <a:cs typeface="+mn-cs"/>
              </a:rPr>
              <a:t>And it is built to be flexible so that protocol or functional layers can easily be added. </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Really an operating system,</a:t>
            </a:r>
            <a:r>
              <a:rPr lang="en-US" baseline="0" dirty="0" smtClean="0"/>
              <a:t> hosts the Azure Services Platform.</a:t>
            </a:r>
          </a:p>
          <a:p>
            <a:endParaRPr lang="en-US" baseline="0" dirty="0" smtClean="0"/>
          </a:p>
          <a:p>
            <a:endParaRPr lang="en-US" baseline="0" dirty="0" smtClean="0"/>
          </a:p>
          <a:p>
            <a:endParaRPr lang="en-US" baseline="0" dirty="0" smtClean="0"/>
          </a:p>
          <a:p>
            <a:r>
              <a:rPr lang="en-US" dirty="0" smtClean="0"/>
              <a:t>Microsoft products as</a:t>
            </a:r>
            <a:r>
              <a:rPr lang="en-US" baseline="0" dirty="0" smtClean="0"/>
              <a:t> services</a:t>
            </a:r>
          </a:p>
          <a:p>
            <a:r>
              <a:rPr lang="en-US" baseline="0" dirty="0" smtClean="0"/>
              <a:t>Run .NET code in the cloud – basically just IIS.</a:t>
            </a:r>
          </a:p>
          <a:p>
            <a:r>
              <a:rPr lang="en-US" baseline="0" dirty="0" smtClean="0"/>
              <a:t>No file system, storage API for scratch storage</a:t>
            </a:r>
          </a:p>
          <a:p>
            <a:r>
              <a:rPr lang="en-US" baseline="0" dirty="0" smtClean="0"/>
              <a:t>Web based management console.</a:t>
            </a:r>
          </a:p>
          <a:p>
            <a:endParaRPr lang="en-US" baseline="0" dirty="0" smtClean="0"/>
          </a:p>
          <a:p>
            <a:r>
              <a:rPr lang="en-US" baseline="0" dirty="0" smtClean="0"/>
              <a:t>Uses Code Access Security</a:t>
            </a:r>
          </a:p>
          <a:p>
            <a:r>
              <a:rPr lang="en-US" dirty="0" smtClean="0"/>
              <a:t>Full Trust supported</a:t>
            </a:r>
            <a:r>
              <a:rPr lang="en-US" baseline="0" dirty="0" smtClean="0"/>
              <a:t> for WF and EWCF</a:t>
            </a:r>
          </a:p>
          <a:p>
            <a:r>
              <a:rPr lang="en-US" baseline="0" dirty="0" err="1" smtClean="0"/>
              <a:t>FastCGI</a:t>
            </a:r>
            <a:r>
              <a:rPr lang="en-US" baseline="0" dirty="0" smtClean="0"/>
              <a:t> in there for Perl and PHP and the ilk.</a:t>
            </a:r>
          </a:p>
          <a:p>
            <a:endParaRPr lang="en-US" baseline="0" dirty="0" smtClean="0"/>
          </a:p>
          <a:p>
            <a:r>
              <a:rPr lang="en-US" baseline="0" dirty="0" smtClean="0"/>
              <a:t>Barely distinguishable from a usual application service provider.</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isn’t the app </a:t>
            </a:r>
            <a:r>
              <a:rPr lang="en-US" dirty="0" smtClean="0"/>
              <a:t>engine </a:t>
            </a:r>
            <a:r>
              <a:rPr lang="en-US" dirty="0" smtClean="0"/>
              <a:t>I am talking about here</a:t>
            </a:r>
            <a:r>
              <a:rPr lang="en-US" baseline="0" dirty="0" smtClean="0"/>
              <a:t> – that is really Platform as a service. </a:t>
            </a:r>
          </a:p>
          <a:p>
            <a:endParaRPr lang="en-US" baseline="0" dirty="0" smtClean="0"/>
          </a:p>
          <a:p>
            <a:r>
              <a:rPr lang="en-US" baseline="0" dirty="0" smtClean="0"/>
              <a:t>This is the apps they provide, themselves.  Like Gmail.</a:t>
            </a:r>
          </a:p>
          <a:p>
            <a:endParaRPr lang="en-US" baseline="0" dirty="0" smtClean="0"/>
          </a:p>
          <a:p>
            <a:r>
              <a:rPr lang="en-US" sz="1200" kern="1200" dirty="0" smtClean="0">
                <a:solidFill>
                  <a:schemeClr val="tx1"/>
                </a:solidFill>
                <a:latin typeface="+mn-lt"/>
                <a:ea typeface="+mn-ea"/>
                <a:cs typeface="+mn-cs"/>
              </a:rPr>
              <a:t>provide client-driven access of these components through Google Gears,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example, take Remember the Milk.  You can use the services in the </a:t>
            </a:r>
            <a:r>
              <a:rPr lang="en-US" sz="1200" kern="1200" dirty="0" err="1" smtClean="0">
                <a:solidFill>
                  <a:schemeClr val="tx1"/>
                </a:solidFill>
                <a:latin typeface="+mn-lt"/>
                <a:ea typeface="+mn-ea"/>
                <a:cs typeface="+mn-cs"/>
              </a:rPr>
              <a:t>gmail</a:t>
            </a:r>
            <a:r>
              <a:rPr lang="en-US" sz="1200" kern="1200" baseline="0" dirty="0" smtClean="0">
                <a:solidFill>
                  <a:schemeClr val="tx1"/>
                </a:solidFill>
                <a:latin typeface="+mn-lt"/>
                <a:ea typeface="+mn-ea"/>
                <a:cs typeface="+mn-cs"/>
              </a:rPr>
              <a:t> software and make a </a:t>
            </a:r>
            <a:r>
              <a:rPr lang="en-US" sz="1200" kern="1200" baseline="0" dirty="0" err="1" smtClean="0">
                <a:solidFill>
                  <a:schemeClr val="tx1"/>
                </a:solidFill>
                <a:latin typeface="+mn-lt"/>
                <a:ea typeface="+mn-ea"/>
                <a:cs typeface="+mn-cs"/>
              </a:rPr>
              <a:t>mashup</a:t>
            </a:r>
            <a:r>
              <a:rPr lang="en-US" sz="1200"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three ways to look at this.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is the way that the business owners view it, the way that the economists view it, and the way that the accountants view it.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The way the business owners see it as cash in hand - finance.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The economists view it as effect on the community - economics.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The accountants have a big list of rules.  They view it THAT way.  You all know how accountants are.</a:t>
            </a:r>
          </a:p>
          <a:p>
            <a:endParaRPr lang="en-US" b="1"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conclusion here?</a:t>
            </a:r>
          </a:p>
          <a:p>
            <a:endParaRPr lang="en-US" dirty="0" smtClean="0"/>
          </a:p>
          <a:p>
            <a:r>
              <a:rPr lang="en-US" dirty="0" smtClean="0"/>
              <a:t>Cloud isn’t a good financial option.</a:t>
            </a:r>
          </a:p>
          <a:p>
            <a:endParaRPr lang="en-US" dirty="0" smtClean="0"/>
          </a:p>
          <a:p>
            <a:r>
              <a:rPr lang="en-US" dirty="0" smtClean="0"/>
              <a:t>But he fails to take into consideration two very important things.</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first is the difference between operational and capital expenses, which makes a difference to the accountants.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Buying</a:t>
            </a:r>
            <a:r>
              <a:rPr lang="en-US" sz="1200" kern="1200" baseline="0" dirty="0" smtClean="0">
                <a:solidFill>
                  <a:schemeClr val="tx1"/>
                </a:solidFill>
                <a:latin typeface="+mn-lt"/>
                <a:ea typeface="+mn-ea"/>
                <a:cs typeface="+mn-cs"/>
              </a:rPr>
              <a:t> stuff that goes out of date, like computers, is </a:t>
            </a:r>
            <a:r>
              <a:rPr lang="en-US" sz="1200" kern="1200" baseline="0" dirty="0" err="1" smtClean="0">
                <a:solidFill>
                  <a:schemeClr val="tx1"/>
                </a:solidFill>
                <a:latin typeface="+mn-lt"/>
                <a:ea typeface="+mn-ea"/>
                <a:cs typeface="+mn-cs"/>
              </a:rPr>
              <a:t>baaaad</a:t>
            </a:r>
            <a:r>
              <a:rPr lang="en-US" sz="1200" kern="1200" baseline="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31BBFD2-A914-40EF-84B3-BB329F6D84C8}"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second is paying for someone to manage it, which is a dramatic oversight, and makes difference to the business owners. The grid should look a lot more like this:</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 this is about the money.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Hate to say it, I really hate to say it, but what is going to make cloud computing take off is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the financial an economic realities of hardware,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staff and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power consumption.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Each of our money wizards has a perspective on this, and we will take them one at a time.</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Upfront investment is one of the most important considerations for the small business owner especially.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While the early pundits espoused the Internet as a way that David could slay Goliath because “on the internet you can look as big as you want to be.”  But this isn’t true, nor was it ever.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Even the most modest success story required pretty beefy server power.  </a:t>
            </a:r>
          </a:p>
          <a:p>
            <a:r>
              <a:rPr lang="en-US" sz="1200" kern="1200" dirty="0" smtClean="0">
                <a:solidFill>
                  <a:schemeClr val="tx1"/>
                </a:solidFill>
                <a:latin typeface="+mn-lt"/>
                <a:ea typeface="+mn-ea"/>
                <a:cs typeface="+mn-cs"/>
              </a:rPr>
              <a:t>Once your big idea became even slightly successful, your company had to be prepared to pay the piper in terms of hosting bills or your own servers and bandwidth.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large enterprise has the same problems with cash.  Any application that a Nationwide or Chase Bank puts on the internet is going to have an instant audience, and will have to have the server power to support it out of the gate.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Additionally, large organizations are lacking that entrepreneurial spark, so there is also the software development and integration costs to consider.</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While corporate environments have sophisticated server farms, and sometimes even a good virtualization strategy, they still have to be able to scale.  </a:t>
            </a:r>
          </a:p>
          <a:p>
            <a:r>
              <a:rPr lang="en-US" sz="1200" kern="1200" dirty="0" smtClean="0">
                <a:solidFill>
                  <a:schemeClr val="tx1"/>
                </a:solidFill>
                <a:latin typeface="+mn-lt"/>
                <a:ea typeface="+mn-ea"/>
                <a:cs typeface="+mn-cs"/>
              </a:rPr>
              <a:t>  Buying enough server hardware and licenses to support the most traffic a company like Nationwide will ever have is very expensive.</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Cloud computing provides a solution for both large and small businesses.  </a:t>
            </a:r>
          </a:p>
          <a:p>
            <a:r>
              <a:rPr lang="en-US" sz="1200" kern="1200" dirty="0" smtClean="0">
                <a:solidFill>
                  <a:schemeClr val="tx1"/>
                </a:solidFill>
                <a:latin typeface="+mn-lt"/>
                <a:ea typeface="+mn-ea"/>
                <a:cs typeface="+mn-cs"/>
              </a:rPr>
              <a:t>  Because it is priced like a utility, the organization only has a cash layout for the initial use.  </a:t>
            </a:r>
          </a:p>
          <a:p>
            <a:r>
              <a:rPr lang="en-US" sz="1200" kern="1200" dirty="0" smtClean="0">
                <a:solidFill>
                  <a:schemeClr val="tx1"/>
                </a:solidFill>
                <a:latin typeface="+mn-lt"/>
                <a:ea typeface="+mn-ea"/>
                <a:cs typeface="+mn-cs"/>
              </a:rPr>
              <a:t>  This benefits the small company because until critical mass is reached the costs are very low.  </a:t>
            </a:r>
          </a:p>
          <a:p>
            <a:r>
              <a:rPr lang="en-US" sz="1200" kern="1200" dirty="0" smtClean="0">
                <a:solidFill>
                  <a:schemeClr val="tx1"/>
                </a:solidFill>
                <a:latin typeface="+mn-lt"/>
                <a:ea typeface="+mn-ea"/>
                <a:cs typeface="+mn-cs"/>
              </a:rPr>
              <a:t>  The large company only has to pay for the usage for applications today –</a:t>
            </a:r>
          </a:p>
          <a:p>
            <a:r>
              <a:rPr lang="en-US" sz="1200" kern="1200" dirty="0" smtClean="0">
                <a:solidFill>
                  <a:schemeClr val="tx1"/>
                </a:solidFill>
                <a:latin typeface="+mn-lt"/>
                <a:ea typeface="+mn-ea"/>
                <a:cs typeface="+mn-cs"/>
              </a:rPr>
              <a:t>  and tomorrow they can add more with only the marginal increase in cost.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All of this leads to an increase in cash on hand.</a:t>
            </a:r>
          </a:p>
          <a:p>
            <a:r>
              <a:rPr lang="en-US" sz="1200" kern="1200" dirty="0" smtClean="0">
                <a:solidFill>
                  <a:schemeClr val="tx1"/>
                </a:solidFill>
                <a:latin typeface="+mn-lt"/>
                <a:ea typeface="+mn-ea"/>
                <a:cs typeface="+mn-cs"/>
              </a:rPr>
              <a:t>  This provides two very important pieces of the puzzle – </a:t>
            </a:r>
          </a:p>
          <a:p>
            <a:r>
              <a:rPr lang="en-US" sz="1200" kern="1200" dirty="0" smtClean="0">
                <a:solidFill>
                  <a:schemeClr val="tx1"/>
                </a:solidFill>
                <a:latin typeface="+mn-lt"/>
                <a:ea typeface="+mn-ea"/>
                <a:cs typeface="+mn-cs"/>
              </a:rPr>
              <a:t>    the small companies can grow organically </a:t>
            </a:r>
          </a:p>
          <a:p>
            <a:r>
              <a:rPr lang="en-US" sz="1200" kern="1200" dirty="0" smtClean="0">
                <a:solidFill>
                  <a:schemeClr val="tx1"/>
                </a:solidFill>
                <a:latin typeface="+mn-lt"/>
                <a:ea typeface="+mn-ea"/>
                <a:cs typeface="+mn-cs"/>
              </a:rPr>
              <a:t>    and the large companies can buy the small companies.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And the cycle continues.</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Accountants tend not to care about cash – they see everything in terms of accrual accounts.  The bucket that something goes in is as least as important as the amount that goes in.  They view our little list of costs like this.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reason for this is that capital investment is an Asset and everything else is an Expense.  </a:t>
            </a:r>
          </a:p>
          <a:p>
            <a:r>
              <a:rPr lang="en-US" sz="1200" kern="1200" dirty="0" smtClean="0">
                <a:solidFill>
                  <a:schemeClr val="tx1"/>
                </a:solidFill>
                <a:latin typeface="+mn-lt"/>
                <a:ea typeface="+mn-ea"/>
                <a:cs typeface="+mn-cs"/>
              </a:rPr>
              <a:t>  To tech companies Assets are a bad thing, unless they are intellectual property.  </a:t>
            </a:r>
          </a:p>
          <a:p>
            <a:r>
              <a:rPr lang="en-US" sz="1200" kern="1200" dirty="0" smtClean="0">
                <a:solidFill>
                  <a:schemeClr val="tx1"/>
                </a:solidFill>
                <a:latin typeface="+mn-lt"/>
                <a:ea typeface="+mn-ea"/>
                <a:cs typeface="+mn-cs"/>
              </a:rPr>
              <a:t>  In general, computers are a bad investment, and that is what technology companies buy.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capital asset is something that provides worth to a company, like a building.  </a:t>
            </a:r>
          </a:p>
          <a:p>
            <a:r>
              <a:rPr lang="en-US" sz="1200" kern="1200" dirty="0" smtClean="0">
                <a:solidFill>
                  <a:schemeClr val="tx1"/>
                </a:solidFill>
                <a:latin typeface="+mn-lt"/>
                <a:ea typeface="+mn-ea"/>
                <a:cs typeface="+mn-cs"/>
              </a:rPr>
              <a:t>  When you buy a building, it will help you earn money.  </a:t>
            </a:r>
          </a:p>
          <a:p>
            <a:r>
              <a:rPr lang="en-US" sz="1200" kern="1200" dirty="0" smtClean="0">
                <a:solidFill>
                  <a:schemeClr val="tx1"/>
                </a:solidFill>
                <a:latin typeface="+mn-lt"/>
                <a:ea typeface="+mn-ea"/>
                <a:cs typeface="+mn-cs"/>
              </a:rPr>
              <a:t>  Since it has a lifespan, you are expected to amortize the costs against your organization for the life of the asset.  </a:t>
            </a:r>
          </a:p>
          <a:p>
            <a:r>
              <a:rPr lang="en-US" sz="1200" kern="1200" dirty="0" smtClean="0">
                <a:solidFill>
                  <a:schemeClr val="tx1"/>
                </a:solidFill>
                <a:latin typeface="+mn-lt"/>
                <a:ea typeface="+mn-ea"/>
                <a:cs typeface="+mn-cs"/>
              </a:rPr>
              <a:t>  If the IRS says a building lasts 20 years, then you get the tax benefits of buying that building slowly, over those 20 years.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Computers are capital assets too, but they have a really short lifespan comparatively.  </a:t>
            </a:r>
          </a:p>
          <a:p>
            <a:r>
              <a:rPr lang="en-US" sz="1200" kern="1200" dirty="0" smtClean="0">
                <a:solidFill>
                  <a:schemeClr val="tx1"/>
                </a:solidFill>
                <a:latin typeface="+mn-lt"/>
                <a:ea typeface="+mn-ea"/>
                <a:cs typeface="+mn-cs"/>
              </a:rPr>
              <a:t>  Problem is, if you spend $40,000 on computers in year one and make zero money with them while you are starting up, </a:t>
            </a:r>
          </a:p>
          <a:p>
            <a:r>
              <a:rPr lang="en-US" sz="1200" kern="1200" dirty="0" smtClean="0">
                <a:solidFill>
                  <a:schemeClr val="tx1"/>
                </a:solidFill>
                <a:latin typeface="+mn-lt"/>
                <a:ea typeface="+mn-ea"/>
                <a:cs typeface="+mn-cs"/>
              </a:rPr>
              <a:t>  you still don’t even get to write all of those computers off on your taxes in year one.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By comparison, cloud services are considered a utility.  </a:t>
            </a:r>
          </a:p>
          <a:p>
            <a:r>
              <a:rPr lang="en-US" sz="1200" kern="1200" dirty="0" smtClean="0">
                <a:solidFill>
                  <a:schemeClr val="tx1"/>
                </a:solidFill>
                <a:latin typeface="+mn-lt"/>
                <a:ea typeface="+mn-ea"/>
                <a:cs typeface="+mn-cs"/>
              </a:rPr>
              <a:t>  Utilities are an Expense, and go in a whole different bucket.  </a:t>
            </a:r>
          </a:p>
          <a:p>
            <a:r>
              <a:rPr lang="en-US" sz="1200" kern="1200" dirty="0" smtClean="0">
                <a:solidFill>
                  <a:schemeClr val="tx1"/>
                </a:solidFill>
                <a:latin typeface="+mn-lt"/>
                <a:ea typeface="+mn-ea"/>
                <a:cs typeface="+mn-cs"/>
              </a:rPr>
              <a:t>  Expenses are not assets, and can be fully written off against your bottom line for the IRS.  </a:t>
            </a:r>
          </a:p>
          <a:p>
            <a:r>
              <a:rPr lang="en-US" sz="1200" kern="1200" dirty="0" smtClean="0">
                <a:solidFill>
                  <a:schemeClr val="tx1"/>
                </a:solidFill>
                <a:latin typeface="+mn-lt"/>
                <a:ea typeface="+mn-ea"/>
                <a:cs typeface="+mn-cs"/>
              </a:rPr>
              <a:t>  This means there is a significant tax savings associated with ‘renting’ your computer time rather than buying it.  </a:t>
            </a:r>
          </a:p>
          <a:p>
            <a:r>
              <a:rPr lang="en-US" sz="1200" kern="1200" dirty="0" smtClean="0">
                <a:solidFill>
                  <a:schemeClr val="tx1"/>
                </a:solidFill>
                <a:latin typeface="+mn-lt"/>
                <a:ea typeface="+mn-ea"/>
                <a:cs typeface="+mn-cs"/>
              </a:rPr>
              <a:t>  That makes the accountants happy.</a:t>
            </a:r>
          </a:p>
        </p:txBody>
      </p:sp>
      <p:sp>
        <p:nvSpPr>
          <p:cNvPr id="4" name="Slide Number Placeholder 3"/>
          <p:cNvSpPr>
            <a:spLocks noGrp="1"/>
          </p:cNvSpPr>
          <p:nvPr>
            <p:ph type="sldNum" sz="quarter" idx="10"/>
          </p:nvPr>
        </p:nvSpPr>
        <p:spPr/>
        <p:txBody>
          <a:bodyPr/>
          <a:lstStyle/>
          <a:p>
            <a:fld id="{D31BBFD2-A914-40EF-84B3-BB329F6D84C8}"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Economics can’t always be boiled down to guns and butter.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However, if the use of cloud computing does in fact reduce the cost of the upfront investment,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then it has the effect of </a:t>
            </a:r>
            <a:r>
              <a:rPr lang="en-US" sz="1200" b="1" i="1" kern="1200" dirty="0" smtClean="0">
                <a:solidFill>
                  <a:schemeClr val="tx1"/>
                </a:solidFill>
                <a:latin typeface="+mn-lt"/>
                <a:ea typeface="+mn-ea"/>
                <a:cs typeface="+mn-cs"/>
              </a:rPr>
              <a:t>reducing the price of a product when demand is low</a:t>
            </a:r>
            <a:r>
              <a:rPr lang="en-US" sz="1200" kern="1200" dirty="0" smtClean="0">
                <a:solidFill>
                  <a:schemeClr val="tx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effectively making more of the product available when demand grows.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Cloud Computing has the effect of actually slightly changing the shape of the supply curve.</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 barely remember my microeconomic theory and I nearly minored in the stuff.  Let’s refresh.  </a:t>
            </a:r>
          </a:p>
          <a:p>
            <a:r>
              <a:rPr lang="en-US" sz="1200" kern="1200" dirty="0" smtClean="0">
                <a:solidFill>
                  <a:schemeClr val="tx1"/>
                </a:solidFill>
                <a:latin typeface="+mn-lt"/>
                <a:ea typeface="+mn-ea"/>
                <a:cs typeface="+mn-cs"/>
              </a:rPr>
              <a:t>  The vertical axis is price of a good and the horizontal axis is the quantity available.  </a:t>
            </a:r>
          </a:p>
          <a:p>
            <a:r>
              <a:rPr lang="en-US" sz="1200" kern="1200" dirty="0" smtClean="0">
                <a:solidFill>
                  <a:schemeClr val="tx1"/>
                </a:solidFill>
                <a:latin typeface="+mn-lt"/>
                <a:ea typeface="+mn-ea"/>
                <a:cs typeface="+mn-cs"/>
              </a:rPr>
              <a:t>  Usually goods are commodities, like guns or butter, </a:t>
            </a:r>
          </a:p>
          <a:p>
            <a:r>
              <a:rPr lang="en-US" sz="1200" kern="1200" dirty="0" smtClean="0">
                <a:solidFill>
                  <a:schemeClr val="tx1"/>
                </a:solidFill>
                <a:latin typeface="+mn-lt"/>
                <a:ea typeface="+mn-ea"/>
                <a:cs typeface="+mn-cs"/>
              </a:rPr>
              <a:t>  but in this case we are talking about whatever computer services you are selling.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Inside the graph is a supply line, </a:t>
            </a:r>
          </a:p>
          <a:p>
            <a:r>
              <a:rPr lang="en-US" sz="1200" kern="1200" dirty="0" smtClean="0">
                <a:solidFill>
                  <a:schemeClr val="tx1"/>
                </a:solidFill>
                <a:latin typeface="+mn-lt"/>
                <a:ea typeface="+mn-ea"/>
                <a:cs typeface="+mn-cs"/>
              </a:rPr>
              <a:t>  which shows that the cost, and thus price, increases when quantity produced increases.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is also a demand line, </a:t>
            </a:r>
          </a:p>
          <a:p>
            <a:r>
              <a:rPr lang="en-US" sz="1200" kern="1200" dirty="0" smtClean="0">
                <a:solidFill>
                  <a:schemeClr val="tx1"/>
                </a:solidFill>
                <a:latin typeface="+mn-lt"/>
                <a:ea typeface="+mn-ea"/>
                <a:cs typeface="+mn-cs"/>
              </a:rPr>
              <a:t>  which displays the quantity that is likely to be purchased at a certain price.</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This number is lower when the price is higher.</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Reducing the fixed cost has the effect of shifting the entire supply curve downward.  </a:t>
            </a:r>
          </a:p>
          <a:p>
            <a:r>
              <a:rPr lang="en-US" sz="1200" kern="1200" dirty="0" smtClean="0">
                <a:solidFill>
                  <a:schemeClr val="tx1"/>
                </a:solidFill>
                <a:latin typeface="+mn-lt"/>
                <a:ea typeface="+mn-ea"/>
                <a:cs typeface="+mn-cs"/>
              </a:rPr>
              <a:t>  This means that the company can stay in business longer, even selling a minimal quantity of the good.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Reducing the upfront variable cost has the effect of reshaping the line making the earlier part of the curve flatter.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This has the effect of keeping price lower, longer, driving more demand for the good, earlier.</a:t>
            </a:r>
          </a:p>
          <a:p>
            <a:endParaRPr lang="en-US" dirty="0" smtClean="0"/>
          </a:p>
          <a:p>
            <a:r>
              <a:rPr lang="en-US" dirty="0" err="1" smtClean="0"/>
              <a:t>Craigs</a:t>
            </a:r>
            <a:r>
              <a:rPr lang="en-US" dirty="0" smtClean="0"/>
              <a:t> list</a:t>
            </a:r>
          </a:p>
          <a:p>
            <a:r>
              <a:rPr lang="en-US" dirty="0" smtClean="0"/>
              <a:t>  Used Cloud early.</a:t>
            </a:r>
          </a:p>
          <a:p>
            <a:r>
              <a:rPr lang="en-US" dirty="0" smtClean="0"/>
              <a:t>  low upfront</a:t>
            </a:r>
            <a:r>
              <a:rPr lang="en-US" baseline="0" dirty="0" smtClean="0"/>
              <a:t> allowed them to spend limited capital elsewhere.</a:t>
            </a:r>
          </a:p>
          <a:p>
            <a:r>
              <a:rPr lang="en-US" baseline="0" dirty="0" smtClean="0"/>
              <a:t>  Then, when demand grew, they just scaled their cloud</a:t>
            </a:r>
          </a:p>
          <a:p>
            <a:endParaRPr lang="en-US" baseline="0" dirty="0" smtClean="0"/>
          </a:p>
          <a:p>
            <a:r>
              <a:rPr lang="en-US" baseline="0" dirty="0" smtClean="0"/>
              <a:t>Works for any </a:t>
            </a:r>
            <a:r>
              <a:rPr lang="en-US" baseline="0" dirty="0" smtClean="0"/>
              <a:t>entrepreneurial </a:t>
            </a:r>
            <a:r>
              <a:rPr lang="en-US" baseline="0" dirty="0" smtClean="0"/>
              <a:t>organization</a:t>
            </a:r>
          </a:p>
          <a:p>
            <a:r>
              <a:rPr lang="en-US" baseline="0" dirty="0" smtClean="0"/>
              <a:t>  ISP = fixed service expense</a:t>
            </a:r>
          </a:p>
          <a:p>
            <a:r>
              <a:rPr lang="en-US" baseline="0" dirty="0" smtClean="0"/>
              <a:t>  Buy your own server = upfront capital expense</a:t>
            </a:r>
          </a:p>
          <a:p>
            <a:r>
              <a:rPr lang="en-US" baseline="0" dirty="0" smtClean="0"/>
              <a:t>  cloud gives you a utility</a:t>
            </a:r>
          </a:p>
          <a:p>
            <a:endParaRPr lang="en-US" baseline="0" dirty="0" smtClean="0"/>
          </a:p>
          <a:p>
            <a:r>
              <a:rPr lang="en-US" baseline="0" dirty="0" smtClean="0"/>
              <a:t>Large companies too</a:t>
            </a:r>
          </a:p>
          <a:p>
            <a:r>
              <a:rPr lang="en-US" baseline="0" dirty="0" smtClean="0"/>
              <a:t>  </a:t>
            </a:r>
            <a:r>
              <a:rPr lang="en-US" baseline="0" dirty="0" err="1" smtClean="0"/>
              <a:t>Gotta</a:t>
            </a:r>
            <a:r>
              <a:rPr lang="en-US" baseline="0" dirty="0" smtClean="0"/>
              <a:t> pay server </a:t>
            </a:r>
            <a:r>
              <a:rPr lang="en-US" baseline="0" dirty="0" err="1" smtClean="0"/>
              <a:t>admins</a:t>
            </a:r>
            <a:r>
              <a:rPr lang="en-US" baseline="0" dirty="0" smtClean="0"/>
              <a:t> even if </a:t>
            </a:r>
            <a:r>
              <a:rPr lang="en-US" baseline="0" dirty="0" err="1" smtClean="0"/>
              <a:t>noone</a:t>
            </a:r>
            <a:r>
              <a:rPr lang="en-US" baseline="0" dirty="0" smtClean="0"/>
              <a:t> uses the app</a:t>
            </a:r>
          </a:p>
          <a:p>
            <a:r>
              <a:rPr lang="en-US" baseline="0" dirty="0" smtClean="0"/>
              <a:t>  Cloud introduces variable costs</a:t>
            </a:r>
          </a:p>
          <a:p>
            <a:r>
              <a:rPr lang="en-US" baseline="0" dirty="0" smtClean="0"/>
              <a:t>  more variable cost means less risk</a:t>
            </a:r>
          </a:p>
        </p:txBody>
      </p:sp>
      <p:sp>
        <p:nvSpPr>
          <p:cNvPr id="4" name="Slide Number Placeholder 3"/>
          <p:cNvSpPr>
            <a:spLocks noGrp="1"/>
          </p:cNvSpPr>
          <p:nvPr>
            <p:ph type="sldNum" sz="quarter" idx="10"/>
          </p:nvPr>
        </p:nvSpPr>
        <p:spPr/>
        <p:txBody>
          <a:bodyPr/>
          <a:lstStyle/>
          <a:p>
            <a:fld id="{D31BBFD2-A914-40EF-84B3-BB329F6D84C8}"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 where does that leave us?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Cloud computing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requires less cash at the outset, lowering the barrier to entry for entrepreneurial firms.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It has a significant tax benefit reducing the number of capital assets that the organization must procure before providing the service.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Finally, it lowers and flattens the supply curve, driving more demand earlier.</a:t>
            </a:r>
          </a:p>
        </p:txBody>
      </p:sp>
      <p:sp>
        <p:nvSpPr>
          <p:cNvPr id="4" name="Slide Number Placeholder 3"/>
          <p:cNvSpPr>
            <a:spLocks noGrp="1"/>
          </p:cNvSpPr>
          <p:nvPr>
            <p:ph type="sldNum" sz="quarter" idx="10"/>
          </p:nvPr>
        </p:nvSpPr>
        <p:spPr/>
        <p:txBody>
          <a:bodyPr/>
          <a:lstStyle/>
          <a:p>
            <a:fld id="{D31BBFD2-A914-40EF-84B3-BB329F6D84C8}"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Let’s </a:t>
            </a:r>
            <a:r>
              <a:rPr lang="en-US" sz="1200" kern="1200" dirty="0" smtClean="0">
                <a:solidFill>
                  <a:schemeClr val="tx1"/>
                </a:solidFill>
                <a:latin typeface="+mn-lt"/>
                <a:ea typeface="+mn-ea"/>
                <a:cs typeface="+mn-cs"/>
              </a:rPr>
              <a:t>take a few minutes and look at how cloud computing can be implemented in your organization.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First, you must take a broad look at the applications under your control and </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see how they might best be implemented in the cloud.  </a:t>
            </a:r>
          </a:p>
          <a:p>
            <a:r>
              <a:rPr lang="en-US" sz="1200" kern="1200" dirty="0" smtClean="0">
                <a:solidFill>
                  <a:schemeClr val="tx1"/>
                </a:solidFill>
                <a:latin typeface="+mn-lt"/>
                <a:ea typeface="+mn-ea"/>
                <a:cs typeface="+mn-cs"/>
              </a:rPr>
              <a:t>  different providers give different levels of service for different prices.  </a:t>
            </a:r>
          </a:p>
          <a:p>
            <a:r>
              <a:rPr lang="en-US" sz="1200" kern="1200" dirty="0" smtClean="0">
                <a:solidFill>
                  <a:schemeClr val="tx1"/>
                </a:solidFill>
                <a:latin typeface="+mn-lt"/>
                <a:ea typeface="+mn-ea"/>
                <a:cs typeface="+mn-cs"/>
              </a:rPr>
              <a:t>  The needs of your applications will determine the choice of vendor.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Second, you must prepare your application for the cloud.  </a:t>
            </a:r>
          </a:p>
          <a:p>
            <a:r>
              <a:rPr lang="en-US" sz="1200" kern="1200" dirty="0" smtClean="0">
                <a:solidFill>
                  <a:schemeClr val="tx1"/>
                </a:solidFill>
                <a:latin typeface="+mn-lt"/>
                <a:ea typeface="+mn-ea"/>
                <a:cs typeface="+mn-cs"/>
              </a:rPr>
              <a:t>  This could be anything from the redeployment of certain assets </a:t>
            </a:r>
          </a:p>
          <a:p>
            <a:r>
              <a:rPr lang="en-US" sz="1200" kern="1200" dirty="0" smtClean="0">
                <a:solidFill>
                  <a:schemeClr val="tx1"/>
                </a:solidFill>
                <a:latin typeface="+mn-lt"/>
                <a:ea typeface="+mn-ea"/>
                <a:cs typeface="+mn-cs"/>
              </a:rPr>
              <a:t>  to a complete rewrite of an application to suit the available services.  </a:t>
            </a:r>
          </a:p>
          <a:p>
            <a:r>
              <a:rPr lang="en-US" sz="1200" kern="1200" dirty="0" smtClean="0">
                <a:solidFill>
                  <a:schemeClr val="tx1"/>
                </a:solidFill>
                <a:latin typeface="+mn-lt"/>
                <a:ea typeface="+mn-ea"/>
                <a:cs typeface="+mn-cs"/>
              </a:rPr>
              <a:t>  It could also be somewhere in between – a mesh between cloud services and installed applications.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Finally there is deployment, </a:t>
            </a:r>
          </a:p>
          <a:p>
            <a:r>
              <a:rPr lang="en-US" sz="1200" kern="1200" dirty="0" smtClean="0">
                <a:solidFill>
                  <a:schemeClr val="tx1"/>
                </a:solidFill>
                <a:latin typeface="+mn-lt"/>
                <a:ea typeface="+mn-ea"/>
                <a:cs typeface="+mn-cs"/>
              </a:rPr>
              <a:t>  which has to be a carefully planned dance with well understood safeguards.  </a:t>
            </a:r>
          </a:p>
          <a:p>
            <a:r>
              <a:rPr lang="en-US" sz="1200" kern="1200" dirty="0" smtClean="0">
                <a:solidFill>
                  <a:schemeClr val="tx1"/>
                </a:solidFill>
                <a:latin typeface="+mn-lt"/>
                <a:ea typeface="+mn-ea"/>
                <a:cs typeface="+mn-cs"/>
              </a:rPr>
              <a:t>  Moving applications to the cloud can be disruptive to well understood deployment patterns.  </a:t>
            </a:r>
          </a:p>
          <a:p>
            <a:r>
              <a:rPr lang="en-US" sz="1200" kern="1200" dirty="0" smtClean="0">
                <a:solidFill>
                  <a:schemeClr val="tx1"/>
                </a:solidFill>
                <a:latin typeface="+mn-lt"/>
                <a:ea typeface="+mn-ea"/>
                <a:cs typeface="+mn-cs"/>
              </a:rPr>
              <a:t>  Changes to those patterns should be undertaken with care.</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Different vendors provide different services.  </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If we just look at the three gorillas in the room, we have already discovered that.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Let’s stick with the three services we discussed earlier, </a:t>
            </a:r>
          </a:p>
          <a:p>
            <a:r>
              <a:rPr lang="en-US" sz="1200" kern="1200" dirty="0" smtClean="0">
                <a:solidFill>
                  <a:schemeClr val="tx1"/>
                </a:solidFill>
                <a:latin typeface="+mn-lt"/>
                <a:ea typeface="+mn-ea"/>
                <a:cs typeface="+mn-cs"/>
              </a:rPr>
              <a:t>  knowing that there are more, </a:t>
            </a:r>
          </a:p>
          <a:p>
            <a:r>
              <a:rPr lang="en-US" sz="1200" kern="1200" dirty="0" smtClean="0">
                <a:solidFill>
                  <a:schemeClr val="tx1"/>
                </a:solidFill>
                <a:latin typeface="+mn-lt"/>
                <a:ea typeface="+mn-ea"/>
                <a:cs typeface="+mn-cs"/>
              </a:rPr>
              <a:t>  because they offer a good broad overview of the landscape.</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latin typeface="+mn-lt"/>
                <a:ea typeface="+mn-ea"/>
                <a:cs typeface="+mn-cs"/>
              </a:rPr>
              <a:t>At the simplest is S3, or the Simple Storage Service provided by Amazon.  </a:t>
            </a:r>
          </a:p>
          <a:p>
            <a:r>
              <a:rPr lang="en-US" sz="1200" kern="1200" dirty="0" smtClean="0">
                <a:solidFill>
                  <a:schemeClr val="tx1"/>
                </a:solidFill>
                <a:latin typeface="+mn-lt"/>
                <a:ea typeface="+mn-ea"/>
                <a:cs typeface="+mn-cs"/>
              </a:rPr>
              <a:t>  S3 is basically a hard drive in the sky, and there is little in the way of provided services.  </a:t>
            </a:r>
          </a:p>
          <a:p>
            <a:r>
              <a:rPr lang="en-US" sz="1200" kern="1200" dirty="0" smtClean="0">
                <a:solidFill>
                  <a:schemeClr val="tx1"/>
                </a:solidFill>
                <a:latin typeface="+mn-lt"/>
                <a:ea typeface="+mn-ea"/>
                <a:cs typeface="+mn-cs"/>
              </a:rPr>
              <a:t>  The platform is not an operating system at all in the strictest sense – </a:t>
            </a:r>
          </a:p>
          <a:p>
            <a:r>
              <a:rPr lang="en-US" sz="1200" kern="1200" dirty="0" smtClean="0">
                <a:solidFill>
                  <a:schemeClr val="tx1"/>
                </a:solidFill>
                <a:latin typeface="+mn-lt"/>
                <a:ea typeface="+mn-ea"/>
                <a:cs typeface="+mn-cs"/>
              </a:rPr>
              <a:t>  you wouldn’t really write an application and plop it up on S3 and forget about it like you would with your ISP or server farm.</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S3 is appropriate for applications that need to make use of distributed assets. </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social networking sites put the photos that users share on S3</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simple push and pop mechanism is perfect for the storage of large binary objects like photos</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services make it easy to get the photos up and draw them back again.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Because it is priced like a utility, the social site doesn’t have to pay the large capital expense that would be required if they bought all of the servers necessary to handle the largest possible load.</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Even smaller sites can make use of a service like S3.  </a:t>
            </a:r>
          </a:p>
          <a:p>
            <a:r>
              <a:rPr lang="en-US" sz="1200" kern="1200" dirty="0" smtClean="0">
                <a:solidFill>
                  <a:schemeClr val="tx1"/>
                </a:solidFill>
                <a:latin typeface="+mn-lt"/>
                <a:ea typeface="+mn-ea"/>
                <a:cs typeface="+mn-cs"/>
              </a:rPr>
              <a:t>  project I recently completed</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poorly performing web application </a:t>
            </a:r>
          </a:p>
          <a:p>
            <a:r>
              <a:rPr lang="en-US" sz="1200" kern="1200" dirty="0" smtClean="0">
                <a:solidFill>
                  <a:schemeClr val="tx1"/>
                </a:solidFill>
                <a:latin typeface="+mn-lt"/>
                <a:ea typeface="+mn-ea"/>
                <a:cs typeface="+mn-cs"/>
              </a:rPr>
              <a:t>    store its numerous web graphics, </a:t>
            </a:r>
            <a:r>
              <a:rPr lang="en-US" sz="1200" kern="1200" dirty="0" err="1" smtClean="0">
                <a:solidFill>
                  <a:schemeClr val="tx1"/>
                </a:solidFill>
                <a:latin typeface="+mn-lt"/>
                <a:ea typeface="+mn-ea"/>
                <a:cs typeface="+mn-cs"/>
              </a:rPr>
              <a:t>stylesheets</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javascript</a:t>
            </a:r>
            <a:r>
              <a:rPr lang="en-US" sz="1200" kern="1200" dirty="0" smtClean="0">
                <a:solidFill>
                  <a:schemeClr val="tx1"/>
                </a:solidFill>
                <a:latin typeface="+mn-lt"/>
                <a:ea typeface="+mn-ea"/>
                <a:cs typeface="+mn-cs"/>
              </a:rPr>
              <a:t> files on S3.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gets around the asset deployment problem that plagues web sites, </a:t>
            </a:r>
          </a:p>
          <a:p>
            <a:r>
              <a:rPr lang="en-US" sz="1200" kern="1200" dirty="0" smtClean="0">
                <a:solidFill>
                  <a:schemeClr val="tx1"/>
                </a:solidFill>
                <a:latin typeface="+mn-lt"/>
                <a:ea typeface="+mn-ea"/>
                <a:cs typeface="+mn-cs"/>
              </a:rPr>
              <a:t>  since most browsers only download two items at a time from a given domain. </a:t>
            </a:r>
          </a:p>
          <a:p>
            <a:r>
              <a:rPr lang="en-US" sz="1200" kern="1200" dirty="0" smtClean="0">
                <a:solidFill>
                  <a:schemeClr val="tx1"/>
                </a:solidFill>
                <a:latin typeface="+mn-lt"/>
                <a:ea typeface="+mn-ea"/>
                <a:cs typeface="+mn-cs"/>
              </a:rPr>
              <a:t>  Additionally, it reserves the application’s bandwidth for business-critical operations.</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richest existing cloud implementation to date is Microsoft Azure.  </a:t>
            </a:r>
          </a:p>
          <a:p>
            <a:r>
              <a:rPr lang="en-US" sz="1200" kern="1200" dirty="0" smtClean="0">
                <a:solidFill>
                  <a:schemeClr val="tx1"/>
                </a:solidFill>
                <a:latin typeface="+mn-lt"/>
                <a:ea typeface="+mn-ea"/>
                <a:cs typeface="+mn-cs"/>
              </a:rPr>
              <a:t>  Azure is a place that you can use to plop your whole application in the cloud and forget about it.  </a:t>
            </a:r>
          </a:p>
          <a:p>
            <a:r>
              <a:rPr lang="en-US" sz="1200" kern="1200" dirty="0" smtClean="0">
                <a:solidFill>
                  <a:schemeClr val="tx1"/>
                </a:solidFill>
                <a:latin typeface="+mn-lt"/>
                <a:ea typeface="+mn-ea"/>
                <a:cs typeface="+mn-cs"/>
              </a:rPr>
              <a:t>  It is built on the .NET framework, and allows unmanaged code as well, so even a PHP or Ruby on Rails product could be uploaded wholesale.  </a:t>
            </a:r>
          </a:p>
          <a:p>
            <a:r>
              <a:rPr lang="en-US" sz="1200" kern="1200" dirty="0" smtClean="0">
                <a:solidFill>
                  <a:schemeClr val="tx1"/>
                </a:solidFill>
                <a:latin typeface="+mn-lt"/>
                <a:ea typeface="+mn-ea"/>
                <a:cs typeface="+mn-cs"/>
              </a:rPr>
              <a:t>  Additionally, they provide a host of other services, from weather lookup to Live Login for authorization and authentication.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Azure is a platform that you would design and build a whole product for.  </a:t>
            </a:r>
          </a:p>
          <a:p>
            <a:r>
              <a:rPr lang="en-US" sz="1200" kern="1200" dirty="0" smtClean="0">
                <a:solidFill>
                  <a:schemeClr val="tx1"/>
                </a:solidFill>
                <a:latin typeface="+mn-lt"/>
                <a:ea typeface="+mn-ea"/>
                <a:cs typeface="+mn-cs"/>
              </a:rPr>
              <a:t>  Microsoft provides tools as part of Visual Studio that allow you to create an ASP.NET web application, </a:t>
            </a:r>
          </a:p>
          <a:p>
            <a:r>
              <a:rPr lang="en-US" sz="1200" kern="1200" dirty="0" smtClean="0">
                <a:solidFill>
                  <a:schemeClr val="tx1"/>
                </a:solidFill>
                <a:latin typeface="+mn-lt"/>
                <a:ea typeface="+mn-ea"/>
                <a:cs typeface="+mn-cs"/>
              </a:rPr>
              <a:t>  and just publish it right to Azure just like you would copy it to your web server.  </a:t>
            </a:r>
          </a:p>
          <a:p>
            <a:r>
              <a:rPr lang="en-US" sz="1200" kern="1200" dirty="0" smtClean="0">
                <a:solidFill>
                  <a:schemeClr val="tx1"/>
                </a:solidFill>
                <a:latin typeface="+mn-lt"/>
                <a:ea typeface="+mn-ea"/>
                <a:cs typeface="+mn-cs"/>
              </a:rPr>
              <a:t>  It is essentially a very large, very powerful, very scalable hosting provider that happens to be billed like a utility.</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In addition, you pick the deployment.  </a:t>
            </a:r>
          </a:p>
          <a:p>
            <a:r>
              <a:rPr lang="en-US" sz="1200" kern="1200" dirty="0" smtClean="0">
                <a:solidFill>
                  <a:schemeClr val="tx1"/>
                </a:solidFill>
                <a:latin typeface="+mn-lt"/>
                <a:ea typeface="+mn-ea"/>
                <a:cs typeface="+mn-cs"/>
              </a:rPr>
              <a:t>  Do you need a database server, a business logic server and two web servers?  </a:t>
            </a:r>
          </a:p>
          <a:p>
            <a:r>
              <a:rPr lang="en-US" sz="1200" kern="1200" dirty="0" smtClean="0">
                <a:solidFill>
                  <a:schemeClr val="tx1"/>
                </a:solidFill>
                <a:latin typeface="+mn-lt"/>
                <a:ea typeface="+mn-ea"/>
                <a:cs typeface="+mn-cs"/>
              </a:rPr>
              <a:t>  Configure it right from the web.  </a:t>
            </a:r>
          </a:p>
          <a:p>
            <a:r>
              <a:rPr lang="en-US" sz="1200" kern="1200" dirty="0" smtClean="0">
                <a:solidFill>
                  <a:schemeClr val="tx1"/>
                </a:solidFill>
                <a:latin typeface="+mn-lt"/>
                <a:ea typeface="+mn-ea"/>
                <a:cs typeface="+mn-cs"/>
              </a:rPr>
              <a:t>  Have you found that the database is struggling under the load?  </a:t>
            </a:r>
          </a:p>
          <a:p>
            <a:r>
              <a:rPr lang="en-US" sz="1200" kern="1200" dirty="0" smtClean="0">
                <a:solidFill>
                  <a:schemeClr val="tx1"/>
                </a:solidFill>
                <a:latin typeface="+mn-lt"/>
                <a:ea typeface="+mn-ea"/>
                <a:cs typeface="+mn-cs"/>
              </a:rPr>
              <a:t>  Just fire up another one.  </a:t>
            </a:r>
          </a:p>
          <a:p>
            <a:r>
              <a:rPr lang="en-US" sz="1200" kern="1200" dirty="0" smtClean="0">
                <a:solidFill>
                  <a:schemeClr val="tx1"/>
                </a:solidFill>
                <a:latin typeface="+mn-lt"/>
                <a:ea typeface="+mn-ea"/>
                <a:cs typeface="+mn-cs"/>
              </a:rPr>
              <a:t>  Unlike the shard computing approach used by Google and Amazon, </a:t>
            </a:r>
          </a:p>
          <a:p>
            <a:r>
              <a:rPr lang="en-US" sz="1200" kern="1200" dirty="0" smtClean="0">
                <a:solidFill>
                  <a:schemeClr val="tx1"/>
                </a:solidFill>
                <a:latin typeface="+mn-lt"/>
                <a:ea typeface="+mn-ea"/>
                <a:cs typeface="+mn-cs"/>
              </a:rPr>
              <a:t>  Microsoft is making rich use of virtualization to provide server utility.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Why is it a cloud then?  </a:t>
            </a:r>
          </a:p>
          <a:p>
            <a:r>
              <a:rPr lang="en-US" sz="1200" kern="1200" dirty="0" smtClean="0">
                <a:solidFill>
                  <a:schemeClr val="tx1"/>
                </a:solidFill>
                <a:latin typeface="+mn-lt"/>
                <a:ea typeface="+mn-ea"/>
                <a:cs typeface="+mn-cs"/>
              </a:rPr>
              <a:t>  Two reasons – it is priced like a utility, only charging for the bandwidth and cycles used.  </a:t>
            </a:r>
          </a:p>
          <a:p>
            <a:r>
              <a:rPr lang="en-US" sz="1200" kern="1200" dirty="0" smtClean="0">
                <a:solidFill>
                  <a:schemeClr val="tx1"/>
                </a:solidFill>
                <a:latin typeface="+mn-lt"/>
                <a:ea typeface="+mn-ea"/>
                <a:cs typeface="+mn-cs"/>
              </a:rPr>
              <a:t>  Second, it provides certain services, like the SQL Data Service, which is essentially a database in the cloud.  </a:t>
            </a:r>
          </a:p>
          <a:p>
            <a:r>
              <a:rPr lang="en-US" sz="1200" kern="1200" dirty="0" smtClean="0">
                <a:solidFill>
                  <a:schemeClr val="tx1"/>
                </a:solidFill>
                <a:latin typeface="+mn-lt"/>
                <a:ea typeface="+mn-ea"/>
                <a:cs typeface="+mn-cs"/>
              </a:rPr>
              <a:t>  While Azure blurs the lines between cloud computing and just using a good ISP, it certainly is part of the conversation.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So Azure is good if you have a program that is already written for a supported engine, </a:t>
            </a:r>
          </a:p>
          <a:p>
            <a:r>
              <a:rPr lang="en-US" sz="1200" kern="1200" dirty="0" smtClean="0">
                <a:solidFill>
                  <a:schemeClr val="tx1"/>
                </a:solidFill>
                <a:latin typeface="+mn-lt"/>
                <a:ea typeface="+mn-ea"/>
                <a:cs typeface="+mn-cs"/>
              </a:rPr>
              <a:t>  like ASP.NET especially, </a:t>
            </a:r>
          </a:p>
          <a:p>
            <a:r>
              <a:rPr lang="en-US" sz="1200" kern="1200" dirty="0" smtClean="0">
                <a:solidFill>
                  <a:schemeClr val="tx1"/>
                </a:solidFill>
                <a:latin typeface="+mn-lt"/>
                <a:ea typeface="+mn-ea"/>
                <a:cs typeface="+mn-cs"/>
              </a:rPr>
              <a:t>  and want to place the whole app in the cloud.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back end of the system will need to be rewritten to make use of SQL Data Service, </a:t>
            </a:r>
          </a:p>
          <a:p>
            <a:r>
              <a:rPr lang="en-US" sz="1200" kern="1200" dirty="0" smtClean="0">
                <a:solidFill>
                  <a:schemeClr val="tx1"/>
                </a:solidFill>
                <a:latin typeface="+mn-lt"/>
                <a:ea typeface="+mn-ea"/>
                <a:cs typeface="+mn-cs"/>
              </a:rPr>
              <a:t>  which is something of a barrier to entry, but the additional services you get might be worth it.  </a:t>
            </a:r>
          </a:p>
          <a:p>
            <a:r>
              <a:rPr lang="en-US" sz="1200" kern="1200" dirty="0" smtClean="0">
                <a:solidFill>
                  <a:schemeClr val="tx1"/>
                </a:solidFill>
                <a:latin typeface="+mn-lt"/>
                <a:ea typeface="+mn-ea"/>
                <a:cs typeface="+mn-cs"/>
              </a:rPr>
              <a:t>  If the application converges with anything connected to Windows Live or anything that COULD be connected to Windows Live, </a:t>
            </a:r>
          </a:p>
          <a:p>
            <a:r>
              <a:rPr lang="en-US" sz="1200" kern="1200" dirty="0" smtClean="0">
                <a:solidFill>
                  <a:schemeClr val="tx1"/>
                </a:solidFill>
                <a:latin typeface="+mn-lt"/>
                <a:ea typeface="+mn-ea"/>
                <a:cs typeface="+mn-cs"/>
              </a:rPr>
              <a:t>  it’s a sure bet that a small rewrite for Azure will be worth it.</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Google Apps has taken things a whole different direction.  </a:t>
            </a:r>
          </a:p>
          <a:p>
            <a:r>
              <a:rPr lang="en-US" sz="1200" kern="1200" dirty="0" smtClean="0">
                <a:solidFill>
                  <a:schemeClr val="tx1"/>
                </a:solidFill>
                <a:latin typeface="+mn-lt"/>
                <a:ea typeface="+mn-ea"/>
                <a:cs typeface="+mn-cs"/>
              </a:rPr>
              <a:t>  They are keeping the cloud, and just giving you the services.  </a:t>
            </a:r>
          </a:p>
          <a:p>
            <a:r>
              <a:rPr lang="en-US" sz="1200" kern="1200" dirty="0" smtClean="0">
                <a:solidFill>
                  <a:schemeClr val="tx1"/>
                </a:solidFill>
                <a:latin typeface="+mn-lt"/>
                <a:ea typeface="+mn-ea"/>
                <a:cs typeface="+mn-cs"/>
              </a:rPr>
              <a:t>  The problem with that is that you have zero control over the data itself.  </a:t>
            </a:r>
          </a:p>
          <a:p>
            <a:r>
              <a:rPr lang="en-US" sz="1200" kern="1200" dirty="0" smtClean="0">
                <a:solidFill>
                  <a:schemeClr val="tx1"/>
                </a:solidFill>
                <a:latin typeface="+mn-lt"/>
                <a:ea typeface="+mn-ea"/>
                <a:cs typeface="+mn-cs"/>
              </a:rPr>
              <a:t>  The benefit is that it is free, at least right now.  </a:t>
            </a:r>
          </a:p>
          <a:p>
            <a:r>
              <a:rPr lang="en-US" sz="1200" kern="1200" dirty="0" smtClean="0">
                <a:solidFill>
                  <a:schemeClr val="tx1"/>
                </a:solidFill>
                <a:latin typeface="+mn-lt"/>
                <a:ea typeface="+mn-ea"/>
                <a:cs typeface="+mn-cs"/>
              </a:rPr>
              <a:t>  I have a hard time arguing with free.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So Google is a strong contender </a:t>
            </a:r>
          </a:p>
          <a:p>
            <a:r>
              <a:rPr lang="en-US" sz="1200" kern="1200" dirty="0" smtClean="0">
                <a:solidFill>
                  <a:schemeClr val="tx1"/>
                </a:solidFill>
                <a:latin typeface="+mn-lt"/>
                <a:ea typeface="+mn-ea"/>
                <a:cs typeface="+mn-cs"/>
              </a:rPr>
              <a:t>  if you have an application that resides in the browser,</a:t>
            </a:r>
          </a:p>
          <a:p>
            <a:r>
              <a:rPr lang="en-US" sz="1200" kern="1200" dirty="0" smtClean="0">
                <a:solidFill>
                  <a:schemeClr val="tx1"/>
                </a:solidFill>
                <a:latin typeface="+mn-lt"/>
                <a:ea typeface="+mn-ea"/>
                <a:cs typeface="+mn-cs"/>
              </a:rPr>
              <a:t>  and could make use of the services already provided by Google.  </a:t>
            </a:r>
          </a:p>
          <a:p>
            <a:r>
              <a:rPr lang="en-US" sz="1200" kern="1200" dirty="0" smtClean="0">
                <a:solidFill>
                  <a:schemeClr val="tx1"/>
                </a:solidFill>
                <a:latin typeface="+mn-lt"/>
                <a:ea typeface="+mn-ea"/>
                <a:cs typeface="+mn-cs"/>
              </a:rPr>
              <a:t>    Does your application need search capabilities?  </a:t>
            </a:r>
          </a:p>
          <a:p>
            <a:r>
              <a:rPr lang="en-US" sz="1200" kern="1200" dirty="0" smtClean="0">
                <a:solidFill>
                  <a:schemeClr val="tx1"/>
                </a:solidFill>
                <a:latin typeface="+mn-lt"/>
                <a:ea typeface="+mn-ea"/>
                <a:cs typeface="+mn-cs"/>
              </a:rPr>
              <a:t>    How about manage documents or images?  </a:t>
            </a:r>
          </a:p>
          <a:p>
            <a:r>
              <a:rPr lang="en-US" sz="1200" kern="1200" dirty="0" smtClean="0">
                <a:solidFill>
                  <a:schemeClr val="tx1"/>
                </a:solidFill>
                <a:latin typeface="+mn-lt"/>
                <a:ea typeface="+mn-ea"/>
                <a:cs typeface="+mn-cs"/>
              </a:rPr>
              <a:t>    Google has an app for that.  </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services provided by Google Gears would give you a key in to using </a:t>
            </a:r>
          </a:p>
          <a:p>
            <a:r>
              <a:rPr lang="en-US" sz="1200" kern="1200" dirty="0" smtClean="0">
                <a:solidFill>
                  <a:schemeClr val="tx1"/>
                </a:solidFill>
                <a:latin typeface="+mn-lt"/>
                <a:ea typeface="+mn-ea"/>
                <a:cs typeface="+mn-cs"/>
              </a:rPr>
              <a:t>    Google Search, </a:t>
            </a:r>
          </a:p>
          <a:p>
            <a:r>
              <a:rPr lang="en-US" sz="1200" kern="1200" dirty="0" smtClean="0">
                <a:solidFill>
                  <a:schemeClr val="tx1"/>
                </a:solidFill>
                <a:latin typeface="+mn-lt"/>
                <a:ea typeface="+mn-ea"/>
                <a:cs typeface="+mn-cs"/>
              </a:rPr>
              <a:t>    Google Docs or </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Picassa</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for your needs in that particular area.</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is a good simple fast and cheap way to add a feature that users might be longing for to an existing application.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Google Apps isn’t a great place to store things, or move your program to, but it does provide a lot of bang for just a little buck.</a:t>
            </a:r>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Obviously, application preparation depends heavily on the style of cloud you are heading for.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In general you are looking to do more or less the same kind of design changes to a cloud implementation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that you are when going to a server farm –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because that is often what you get.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two most common trouble areas in preparing your application are transactional support and security.</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transactional problem is a common one.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If a customer in San Diego is looking to buy your last widget,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and a customer in Boston is looking at the same widget, they both have a chance of ordering that self same widget,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and both expecting to get it.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Usually, in a single server context the solution is to lock the thread containing the widget object, using a Singleton model,</a:t>
            </a:r>
            <a:r>
              <a:rPr lang="en-US" sz="1200" kern="1200" baseline="0" dirty="0" smtClean="0">
                <a:solidFill>
                  <a:schemeClr val="tx1"/>
                </a:solidFill>
                <a:latin typeface="+mn-lt"/>
                <a:ea typeface="+mn-ea"/>
                <a:cs typeface="+mn-cs"/>
              </a:rPr>
              <a:t> as shown here.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won’t work in a multi-server environment, however.  </a:t>
            </a:r>
          </a:p>
          <a:p>
            <a:r>
              <a:rPr lang="en-US" sz="1200" kern="1200" dirty="0" smtClean="0">
                <a:solidFill>
                  <a:schemeClr val="tx1"/>
                </a:solidFill>
                <a:latin typeface="+mn-lt"/>
                <a:ea typeface="+mn-ea"/>
                <a:cs typeface="+mn-cs"/>
              </a:rPr>
              <a:t>  Since the thread is only locked on one server, </a:t>
            </a:r>
          </a:p>
          <a:p>
            <a:r>
              <a:rPr lang="en-US" sz="1200" kern="1200" dirty="0" smtClean="0">
                <a:solidFill>
                  <a:schemeClr val="tx1"/>
                </a:solidFill>
                <a:latin typeface="+mn-lt"/>
                <a:ea typeface="+mn-ea"/>
                <a:cs typeface="+mn-cs"/>
              </a:rPr>
              <a:t>  two users could still potentially order the same widget, </a:t>
            </a:r>
          </a:p>
          <a:p>
            <a:r>
              <a:rPr lang="en-US" sz="1200" kern="1200" dirty="0" smtClean="0">
                <a:solidFill>
                  <a:schemeClr val="tx1"/>
                </a:solidFill>
                <a:latin typeface="+mn-lt"/>
                <a:ea typeface="+mn-ea"/>
                <a:cs typeface="+mn-cs"/>
              </a:rPr>
              <a:t>  and Inventory would be a negative number when it was all said and done.  </a:t>
            </a:r>
          </a:p>
          <a:p>
            <a:r>
              <a:rPr lang="en-US" sz="1200" kern="1200" dirty="0" smtClean="0">
                <a:solidFill>
                  <a:schemeClr val="tx1"/>
                </a:solidFill>
                <a:latin typeface="+mn-lt"/>
                <a:ea typeface="+mn-ea"/>
                <a:cs typeface="+mn-cs"/>
              </a:rPr>
              <a:t>  We don’t want that, especially is the item is </a:t>
            </a:r>
            <a:r>
              <a:rPr lang="en-US" sz="1200" kern="1200" dirty="0" err="1" smtClean="0">
                <a:solidFill>
                  <a:schemeClr val="tx1"/>
                </a:solidFill>
                <a:latin typeface="+mn-lt"/>
                <a:ea typeface="+mn-ea"/>
                <a:cs typeface="+mn-cs"/>
              </a:rPr>
              <a:t>BlueJackets</a:t>
            </a:r>
            <a:r>
              <a:rPr lang="en-US" sz="1200" kern="1200" dirty="0" smtClean="0">
                <a:solidFill>
                  <a:schemeClr val="tx1"/>
                </a:solidFill>
                <a:latin typeface="+mn-lt"/>
                <a:ea typeface="+mn-ea"/>
                <a:cs typeface="+mn-cs"/>
              </a:rPr>
              <a:t> playoff tickets or the like.  </a:t>
            </a:r>
          </a:p>
          <a:p>
            <a:r>
              <a:rPr lang="en-US" sz="1200" kern="1200" dirty="0" smtClean="0">
                <a:solidFill>
                  <a:schemeClr val="tx1"/>
                </a:solidFill>
                <a:latin typeface="+mn-lt"/>
                <a:ea typeface="+mn-ea"/>
                <a:cs typeface="+mn-cs"/>
              </a:rPr>
              <a:t>  We need the system to be able to lock across multiple servers.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his book Cloud Application Architectures, George Reese talks about a few solutions to this problem.  </a:t>
            </a:r>
          </a:p>
          <a:p>
            <a:r>
              <a:rPr lang="en-US" sz="1200" kern="1200" dirty="0" smtClean="0">
                <a:solidFill>
                  <a:schemeClr val="tx1"/>
                </a:solidFill>
                <a:latin typeface="+mn-lt"/>
                <a:ea typeface="+mn-ea"/>
                <a:cs typeface="+mn-cs"/>
              </a:rPr>
              <a:t>  The first and most common solution to this is to perform your transactional logic to the database, </a:t>
            </a:r>
          </a:p>
          <a:p>
            <a:r>
              <a:rPr lang="en-US" sz="1200" kern="1200" dirty="0" smtClean="0">
                <a:solidFill>
                  <a:schemeClr val="tx1"/>
                </a:solidFill>
                <a:latin typeface="+mn-lt"/>
                <a:ea typeface="+mn-ea"/>
                <a:cs typeface="+mn-cs"/>
              </a:rPr>
              <a:t>  and use a stored procedure to perform the business processes.  </a:t>
            </a:r>
          </a:p>
          <a:p>
            <a:r>
              <a:rPr lang="en-US" sz="1200" kern="1200" dirty="0" smtClean="0">
                <a:solidFill>
                  <a:schemeClr val="tx1"/>
                </a:solidFill>
                <a:latin typeface="+mn-lt"/>
                <a:ea typeface="+mn-ea"/>
                <a:cs typeface="+mn-cs"/>
              </a:rPr>
              <a:t>  Neither George nor I are a great fan of this option, </a:t>
            </a:r>
          </a:p>
          <a:p>
            <a:r>
              <a:rPr lang="en-US" sz="1200" kern="1200" dirty="0" smtClean="0">
                <a:solidFill>
                  <a:schemeClr val="tx1"/>
                </a:solidFill>
                <a:latin typeface="+mn-lt"/>
                <a:ea typeface="+mn-ea"/>
                <a:cs typeface="+mn-cs"/>
              </a:rPr>
              <a:t>  as it leads to unmanageable code, </a:t>
            </a:r>
          </a:p>
          <a:p>
            <a:r>
              <a:rPr lang="en-US" sz="1200" kern="1200" dirty="0" smtClean="0">
                <a:solidFill>
                  <a:schemeClr val="tx1"/>
                </a:solidFill>
                <a:latin typeface="+mn-lt"/>
                <a:ea typeface="+mn-ea"/>
                <a:cs typeface="+mn-cs"/>
              </a:rPr>
              <a:t>  and even more vendor lock-in.  </a:t>
            </a:r>
          </a:p>
          <a:p>
            <a:r>
              <a:rPr lang="en-US" sz="1200" kern="1200" dirty="0" smtClean="0">
                <a:solidFill>
                  <a:schemeClr val="tx1"/>
                </a:solidFill>
                <a:latin typeface="+mn-lt"/>
                <a:ea typeface="+mn-ea"/>
                <a:cs typeface="+mn-cs"/>
              </a:rPr>
              <a:t>  Also, if working in a shard environment, </a:t>
            </a:r>
          </a:p>
          <a:p>
            <a:r>
              <a:rPr lang="en-US" sz="1200" kern="1200" dirty="0" smtClean="0">
                <a:solidFill>
                  <a:schemeClr val="tx1"/>
                </a:solidFill>
                <a:latin typeface="+mn-lt"/>
                <a:ea typeface="+mn-ea"/>
                <a:cs typeface="+mn-cs"/>
              </a:rPr>
              <a:t>  there is a good chance that state will still not be managed correctly.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Another possibility that seems to be gaining traction in the cloud community is using a shared locking system, </a:t>
            </a:r>
          </a:p>
          <a:p>
            <a:r>
              <a:rPr lang="en-US" sz="1200" kern="1200" dirty="0" smtClean="0">
                <a:solidFill>
                  <a:schemeClr val="tx1"/>
                </a:solidFill>
                <a:latin typeface="+mn-lt"/>
                <a:ea typeface="+mn-ea"/>
                <a:cs typeface="+mn-cs"/>
              </a:rPr>
              <a:t>  usually in the database itself.  </a:t>
            </a:r>
          </a:p>
          <a:p>
            <a:r>
              <a:rPr lang="en-US" sz="1200" kern="1200" dirty="0" smtClean="0">
                <a:solidFill>
                  <a:schemeClr val="tx1"/>
                </a:solidFill>
                <a:latin typeface="+mn-lt"/>
                <a:ea typeface="+mn-ea"/>
                <a:cs typeface="+mn-cs"/>
              </a:rPr>
              <a:t>  Before performing business logic, </a:t>
            </a:r>
          </a:p>
          <a:p>
            <a:r>
              <a:rPr lang="en-US" sz="1200" kern="1200" dirty="0" smtClean="0">
                <a:solidFill>
                  <a:schemeClr val="tx1"/>
                </a:solidFill>
                <a:latin typeface="+mn-lt"/>
                <a:ea typeface="+mn-ea"/>
                <a:cs typeface="+mn-cs"/>
              </a:rPr>
              <a:t>  the database could check a table of locked objects for the identifier to the object being processed.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If found, it would wait.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If not found, </a:t>
            </a:r>
          </a:p>
          <a:p>
            <a:r>
              <a:rPr lang="en-US" sz="1200" kern="1200" dirty="0" smtClean="0">
                <a:solidFill>
                  <a:schemeClr val="tx1"/>
                </a:solidFill>
                <a:latin typeface="+mn-lt"/>
                <a:ea typeface="+mn-ea"/>
                <a:cs typeface="+mn-cs"/>
              </a:rPr>
              <a:t>    the identifier would be stored for its own thread,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the processes performed,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and then the lock would be removed.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31BBFD2-A914-40EF-84B3-BB329F6D84C8}"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Of course, many database vendors have existing transactional mechanisms,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like SQL Data Service in the Microsoft Azure system.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Microsoft has implemented a Tabular Data Stream model overtop of the property bag schema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that is the foundation of SQL Data Services.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The Tabular Data Stream supports client transactions just as SQL Server would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with a BEGIN and END TRANSACTION statement.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If you can let the tools work for you, then do so.</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There is no getting around the core problem of Cloud Computing from the CIO’s perspective – </a:t>
            </a:r>
          </a:p>
          <a:p>
            <a:r>
              <a:rPr lang="en-US" sz="1200" kern="1200" dirty="0" smtClean="0">
                <a:solidFill>
                  <a:schemeClr val="tx1"/>
                </a:solidFill>
                <a:latin typeface="+mn-lt"/>
                <a:ea typeface="+mn-ea"/>
                <a:cs typeface="+mn-cs"/>
              </a:rPr>
              <a:t>  all of your data is on someone else’s computer.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designing an application</a:t>
            </a:r>
          </a:p>
          <a:p>
            <a:r>
              <a:rPr lang="en-US" sz="1200" kern="1200" dirty="0" smtClean="0">
                <a:solidFill>
                  <a:schemeClr val="tx1"/>
                </a:solidFill>
                <a:latin typeface="+mn-lt"/>
                <a:ea typeface="+mn-ea"/>
                <a:cs typeface="+mn-cs"/>
              </a:rPr>
              <a:t>  people rarely have to worry about protecting the application from itself and its environment.  </a:t>
            </a:r>
          </a:p>
          <a:p>
            <a:r>
              <a:rPr lang="en-US" sz="1200" kern="1200" dirty="0" smtClean="0">
                <a:solidFill>
                  <a:schemeClr val="tx1"/>
                </a:solidFill>
                <a:latin typeface="+mn-lt"/>
                <a:ea typeface="+mn-ea"/>
                <a:cs typeface="+mn-cs"/>
              </a:rPr>
              <a:t>  When the server is in your basement, </a:t>
            </a:r>
          </a:p>
          <a:p>
            <a:r>
              <a:rPr lang="en-US" sz="1200" kern="1200" dirty="0" smtClean="0">
                <a:solidFill>
                  <a:schemeClr val="tx1"/>
                </a:solidFill>
                <a:latin typeface="+mn-lt"/>
                <a:ea typeface="+mn-ea"/>
                <a:cs typeface="+mn-cs"/>
              </a:rPr>
              <a:t>  that just isn’t a problem unless a malicious users gets through the barriers set up, </a:t>
            </a:r>
          </a:p>
          <a:p>
            <a:r>
              <a:rPr lang="en-US" sz="1200" kern="1200" dirty="0" smtClean="0">
                <a:solidFill>
                  <a:schemeClr val="tx1"/>
                </a:solidFill>
                <a:latin typeface="+mn-lt"/>
                <a:ea typeface="+mn-ea"/>
                <a:cs typeface="+mn-cs"/>
              </a:rPr>
              <a:t>  which is a whole different conversation.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your data is on the cloud, </a:t>
            </a:r>
          </a:p>
          <a:p>
            <a:r>
              <a:rPr lang="en-US" sz="1200" kern="1200" dirty="0" smtClean="0">
                <a:solidFill>
                  <a:schemeClr val="tx1"/>
                </a:solidFill>
                <a:latin typeface="+mn-lt"/>
                <a:ea typeface="+mn-ea"/>
                <a:cs typeface="+mn-cs"/>
              </a:rPr>
              <a:t>  you have to remember that all of this virtualization and shard computing aside, </a:t>
            </a:r>
          </a:p>
          <a:p>
            <a:r>
              <a:rPr lang="en-US" sz="1200" kern="1200" dirty="0" smtClean="0">
                <a:solidFill>
                  <a:schemeClr val="tx1"/>
                </a:solidFill>
                <a:latin typeface="+mn-lt"/>
                <a:ea typeface="+mn-ea"/>
                <a:cs typeface="+mn-cs"/>
              </a:rPr>
              <a:t>  there is still a physical computer somewhere with your database and files on it.  </a:t>
            </a:r>
          </a:p>
          <a:p>
            <a:r>
              <a:rPr lang="en-US" sz="1200" kern="1200" dirty="0" smtClean="0">
                <a:solidFill>
                  <a:schemeClr val="tx1"/>
                </a:solidFill>
                <a:latin typeface="+mn-lt"/>
                <a:ea typeface="+mn-ea"/>
                <a:cs typeface="+mn-cs"/>
              </a:rPr>
              <a:t>  That machine’s security is not up to you, </a:t>
            </a:r>
          </a:p>
          <a:p>
            <a:r>
              <a:rPr lang="en-US" sz="1200" kern="1200" dirty="0" smtClean="0">
                <a:solidFill>
                  <a:schemeClr val="tx1"/>
                </a:solidFill>
                <a:latin typeface="+mn-lt"/>
                <a:ea typeface="+mn-ea"/>
                <a:cs typeface="+mn-cs"/>
              </a:rPr>
              <a:t>  so you have to assume that it isn’t secured at all.  </a:t>
            </a:r>
          </a:p>
          <a:p>
            <a:r>
              <a:rPr lang="en-US" sz="1200" kern="1200" dirty="0" smtClean="0">
                <a:solidFill>
                  <a:schemeClr val="tx1"/>
                </a:solidFill>
                <a:latin typeface="+mn-lt"/>
                <a:ea typeface="+mn-ea"/>
                <a:cs typeface="+mn-cs"/>
              </a:rPr>
              <a:t>  This is a tremendous challenge.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Mr. Reese has another suggestion for this scenario that I agree with fully, and that is: encrypt everything.  </a:t>
            </a:r>
          </a:p>
          <a:p>
            <a:r>
              <a:rPr lang="en-US" sz="1200" kern="1200" dirty="0" smtClean="0">
                <a:solidFill>
                  <a:schemeClr val="tx1"/>
                </a:solidFill>
                <a:latin typeface="+mn-lt"/>
                <a:ea typeface="+mn-ea"/>
                <a:cs typeface="+mn-cs"/>
              </a:rPr>
              <a:t>  Encrypt your sensitive data within the database.  </a:t>
            </a:r>
          </a:p>
          <a:p>
            <a:r>
              <a:rPr lang="en-US" sz="1200" kern="1200" dirty="0" smtClean="0">
                <a:solidFill>
                  <a:schemeClr val="tx1"/>
                </a:solidFill>
                <a:latin typeface="+mn-lt"/>
                <a:ea typeface="+mn-ea"/>
                <a:cs typeface="+mn-cs"/>
              </a:rPr>
              <a:t>  Encrypt your network data with SSL.  </a:t>
            </a:r>
          </a:p>
          <a:p>
            <a:r>
              <a:rPr lang="en-US" sz="1200" kern="1200" dirty="0" smtClean="0">
                <a:solidFill>
                  <a:schemeClr val="tx1"/>
                </a:solidFill>
                <a:latin typeface="+mn-lt"/>
                <a:ea typeface="+mn-ea"/>
                <a:cs typeface="+mn-cs"/>
              </a:rPr>
              <a:t>  Encrypt the backups.  </a:t>
            </a:r>
          </a:p>
          <a:p>
            <a:r>
              <a:rPr lang="en-US" sz="1200" kern="1200" dirty="0" smtClean="0">
                <a:solidFill>
                  <a:schemeClr val="tx1"/>
                </a:solidFill>
                <a:latin typeface="+mn-lt"/>
                <a:ea typeface="+mn-ea"/>
                <a:cs typeface="+mn-cs"/>
              </a:rPr>
              <a:t>  Obfuscate your binaries.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Act like anyone can walk in and look at the system drive – because in reality they can.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is some system administrator from Amazon, Google or Microsoft maintaining that system </a:t>
            </a:r>
          </a:p>
          <a:p>
            <a:r>
              <a:rPr lang="en-US" sz="1200" kern="1200" dirty="0" smtClean="0">
                <a:solidFill>
                  <a:schemeClr val="tx1"/>
                </a:solidFill>
                <a:latin typeface="+mn-lt"/>
                <a:ea typeface="+mn-ea"/>
                <a:cs typeface="+mn-cs"/>
              </a:rPr>
              <a:t>  and he is probably wearing that “I can read your email” </a:t>
            </a:r>
            <a:r>
              <a:rPr lang="en-US" sz="1200" kern="1200" dirty="0" err="1" smtClean="0">
                <a:solidFill>
                  <a:schemeClr val="tx1"/>
                </a:solidFill>
                <a:latin typeface="+mn-lt"/>
                <a:ea typeface="+mn-ea"/>
                <a:cs typeface="+mn-cs"/>
              </a:rPr>
              <a:t>tshirt</a:t>
            </a:r>
            <a:r>
              <a:rPr lang="en-US" sz="1200" kern="1200" dirty="0" smtClean="0">
                <a:solidFill>
                  <a:schemeClr val="tx1"/>
                </a:solidFill>
                <a:latin typeface="+mn-lt"/>
                <a:ea typeface="+mn-ea"/>
                <a:cs typeface="+mn-cs"/>
              </a:rPr>
              <a:t> they sell on </a:t>
            </a:r>
            <a:r>
              <a:rPr lang="en-US" sz="1200" kern="1200" dirty="0" err="1" smtClean="0">
                <a:solidFill>
                  <a:schemeClr val="tx1"/>
                </a:solidFill>
                <a:latin typeface="+mn-lt"/>
                <a:ea typeface="+mn-ea"/>
                <a:cs typeface="+mn-cs"/>
              </a:rPr>
              <a:t>ThinkGeek</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Be informed about your vendor’s security policy.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a number of articles out there on the various cloud provider sites with 1500 words about nothing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when it comes to the implemented security measures.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We all realize that none of these companies are going to implement weak security,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because the first significant break in the armor might spell doom for that organizations entire cloud effort.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Nonetheless, if you don’t get the answers you want about the provider’s security, press harder until you do.</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you get to the end of the road, you find</a:t>
            </a:r>
            <a:r>
              <a:rPr lang="en-US" baseline="0" dirty="0" smtClean="0"/>
              <a:t> that some of your processes need change in Testing and Deployment </a:t>
            </a:r>
            <a:r>
              <a:rPr lang="en-US" baseline="0" dirty="0" err="1" smtClean="0"/>
              <a:t>expecially</a:t>
            </a:r>
            <a:r>
              <a:rPr lang="en-US" baseline="0" dirty="0" smtClean="0"/>
              <a: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Now, Testing and deployment is in essence no different for a cloud application than any other application.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You should be writing your tests as you write your app.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Components should be unit tested.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Check-in requires a passed integration check.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Deployment from source control is still the norm.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Labeling, branching, forking, all of that good stuff still applies.</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The point I want to make is that you will have to revise the details when you move to the cloud.  </a:t>
            </a:r>
          </a:p>
          <a:p>
            <a:r>
              <a:rPr lang="en-US" sz="1200" kern="1200" dirty="0" smtClean="0">
                <a:solidFill>
                  <a:schemeClr val="tx1"/>
                </a:solidFill>
                <a:latin typeface="+mn-lt"/>
                <a:ea typeface="+mn-ea"/>
                <a:cs typeface="+mn-cs"/>
              </a:rPr>
              <a:t>  If you are using a </a:t>
            </a:r>
            <a:r>
              <a:rPr lang="en-US" sz="1200" kern="1200" dirty="0" err="1" smtClean="0">
                <a:solidFill>
                  <a:schemeClr val="tx1"/>
                </a:solidFill>
                <a:latin typeface="+mn-lt"/>
                <a:ea typeface="+mn-ea"/>
                <a:cs typeface="+mn-cs"/>
              </a:rPr>
              <a:t>sharded</a:t>
            </a:r>
            <a:r>
              <a:rPr lang="en-US" sz="1200" kern="1200" dirty="0" smtClean="0">
                <a:solidFill>
                  <a:schemeClr val="tx1"/>
                </a:solidFill>
                <a:latin typeface="+mn-lt"/>
                <a:ea typeface="+mn-ea"/>
                <a:cs typeface="+mn-cs"/>
              </a:rPr>
              <a:t> data model, for instance, </a:t>
            </a:r>
          </a:p>
          <a:p>
            <a:r>
              <a:rPr lang="en-US" sz="1200" kern="1200" dirty="0" smtClean="0">
                <a:solidFill>
                  <a:schemeClr val="tx1"/>
                </a:solidFill>
                <a:latin typeface="+mn-lt"/>
                <a:ea typeface="+mn-ea"/>
                <a:cs typeface="+mn-cs"/>
              </a:rPr>
              <a:t>  then testing the broad transaction or memory management controls will have to be an expected part of all the unit tests.  </a:t>
            </a:r>
          </a:p>
          <a:p>
            <a:r>
              <a:rPr lang="en-US" sz="1200" kern="1200" dirty="0" smtClean="0">
                <a:solidFill>
                  <a:schemeClr val="tx1"/>
                </a:solidFill>
                <a:latin typeface="+mn-lt"/>
                <a:ea typeface="+mn-ea"/>
                <a:cs typeface="+mn-cs"/>
              </a:rPr>
              <a:t>  Integration testing will have to take the distributed nature of cloud computing into consideration.  </a:t>
            </a:r>
          </a:p>
          <a:p>
            <a:r>
              <a:rPr lang="en-US" sz="1200" kern="1200" dirty="0" smtClean="0">
                <a:solidFill>
                  <a:schemeClr val="tx1"/>
                </a:solidFill>
                <a:latin typeface="+mn-lt"/>
                <a:ea typeface="+mn-ea"/>
                <a:cs typeface="+mn-cs"/>
              </a:rPr>
              <a:t>  Testing in the cloud is slightly different, and your new deployment model must support that.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If you are using an application service provider as your host now, </a:t>
            </a:r>
          </a:p>
          <a:p>
            <a:r>
              <a:rPr lang="en-US" sz="1200" kern="1200" dirty="0" smtClean="0">
                <a:solidFill>
                  <a:schemeClr val="tx1"/>
                </a:solidFill>
                <a:latin typeface="+mn-lt"/>
                <a:ea typeface="+mn-ea"/>
                <a:cs typeface="+mn-cs"/>
              </a:rPr>
              <a:t>  you likely have a QA box under your desk or in the local server room to do pre-deployment shakedowns.  </a:t>
            </a:r>
          </a:p>
          <a:p>
            <a:r>
              <a:rPr lang="en-US" sz="1200" kern="1200" dirty="0" smtClean="0">
                <a:solidFill>
                  <a:schemeClr val="tx1"/>
                </a:solidFill>
                <a:latin typeface="+mn-lt"/>
                <a:ea typeface="+mn-ea"/>
                <a:cs typeface="+mn-cs"/>
              </a:rPr>
              <a:t>  After the move to the cloud there will no longer be a QA machine under the desk. </a:t>
            </a:r>
          </a:p>
          <a:p>
            <a:r>
              <a:rPr lang="en-US" sz="1200" kern="1200" dirty="0" smtClean="0">
                <a:solidFill>
                  <a:schemeClr val="tx1"/>
                </a:solidFill>
                <a:latin typeface="+mn-lt"/>
                <a:ea typeface="+mn-ea"/>
                <a:cs typeface="+mn-cs"/>
              </a:rPr>
              <a:t>  Management probably won’t go for a QA Cloud under your desk because you will need a bigger desk.</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Decisions will have to be made about development against cloud services, as well.  </a:t>
            </a:r>
          </a:p>
          <a:p>
            <a:r>
              <a:rPr lang="en-US" sz="1200" kern="1200" dirty="0" smtClean="0">
                <a:solidFill>
                  <a:schemeClr val="tx1"/>
                </a:solidFill>
                <a:latin typeface="+mn-lt"/>
                <a:ea typeface="+mn-ea"/>
                <a:cs typeface="+mn-cs"/>
              </a:rPr>
              <a:t>  All of the cloud providers have test implementations of services, </a:t>
            </a:r>
          </a:p>
          <a:p>
            <a:r>
              <a:rPr lang="en-US" sz="1200" kern="1200" dirty="0" smtClean="0">
                <a:solidFill>
                  <a:schemeClr val="tx1"/>
                </a:solidFill>
                <a:latin typeface="+mn-lt"/>
                <a:ea typeface="+mn-ea"/>
                <a:cs typeface="+mn-cs"/>
              </a:rPr>
              <a:t>  but your QA practices will have to change to take them into consideration.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These are all small things, but they will get overlooked by the upper level decision makers </a:t>
            </a:r>
          </a:p>
          <a:p>
            <a:r>
              <a:rPr lang="en-US" sz="1200" kern="1200" dirty="0" smtClean="0">
                <a:solidFill>
                  <a:schemeClr val="tx1"/>
                </a:solidFill>
                <a:latin typeface="+mn-lt"/>
                <a:ea typeface="+mn-ea"/>
                <a:cs typeface="+mn-cs"/>
              </a:rPr>
              <a:t>  when cloud computing becomes an organizational reality.  </a:t>
            </a:r>
          </a:p>
          <a:p>
            <a:r>
              <a:rPr lang="en-US" sz="1200" kern="1200" dirty="0" smtClean="0">
                <a:solidFill>
                  <a:schemeClr val="tx1"/>
                </a:solidFill>
                <a:latin typeface="+mn-lt"/>
                <a:ea typeface="+mn-ea"/>
                <a:cs typeface="+mn-cs"/>
              </a:rPr>
              <a:t>  The time and costs involved with changing existing deployment patterns </a:t>
            </a:r>
          </a:p>
          <a:p>
            <a:r>
              <a:rPr lang="en-US" sz="1200" kern="1200" dirty="0" smtClean="0">
                <a:solidFill>
                  <a:schemeClr val="tx1"/>
                </a:solidFill>
                <a:latin typeface="+mn-lt"/>
                <a:ea typeface="+mn-ea"/>
                <a:cs typeface="+mn-cs"/>
              </a:rPr>
              <a:t>  have to be factored into the total cost of ownership of a cloud application.</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Just as the standalone power generators of the last century gave way to the electric utility grid, </a:t>
            </a:r>
          </a:p>
          <a:p>
            <a:r>
              <a:rPr lang="en-US" sz="1200" kern="1200" dirty="0" smtClean="0">
                <a:solidFill>
                  <a:schemeClr val="tx1"/>
                </a:solidFill>
                <a:latin typeface="+mn-lt"/>
                <a:ea typeface="+mn-ea"/>
                <a:cs typeface="+mn-cs"/>
              </a:rPr>
              <a:t>  it seems that the corporate server farms of the last decade are already giving way to computing power served up as a utility.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Without technologies like </a:t>
            </a:r>
          </a:p>
          <a:p>
            <a:r>
              <a:rPr lang="en-US" sz="1200" kern="1200" dirty="0" smtClean="0">
                <a:solidFill>
                  <a:schemeClr val="tx1"/>
                </a:solidFill>
                <a:latin typeface="+mn-lt"/>
                <a:ea typeface="+mn-ea"/>
                <a:cs typeface="+mn-cs"/>
              </a:rPr>
              <a:t>  the Internet, </a:t>
            </a:r>
          </a:p>
          <a:p>
            <a:r>
              <a:rPr lang="en-US" sz="1200" kern="1200" dirty="0" smtClean="0">
                <a:solidFill>
                  <a:schemeClr val="tx1"/>
                </a:solidFill>
                <a:latin typeface="+mn-lt"/>
                <a:ea typeface="+mn-ea"/>
                <a:cs typeface="+mn-cs"/>
              </a:rPr>
              <a:t>  virtualization and </a:t>
            </a:r>
          </a:p>
          <a:p>
            <a:r>
              <a:rPr lang="en-US" sz="1200" kern="1200" dirty="0" smtClean="0">
                <a:solidFill>
                  <a:schemeClr val="tx1"/>
                </a:solidFill>
                <a:latin typeface="+mn-lt"/>
                <a:ea typeface="+mn-ea"/>
                <a:cs typeface="+mn-cs"/>
              </a:rPr>
              <a:t>  shard computing, </a:t>
            </a:r>
          </a:p>
          <a:p>
            <a:r>
              <a:rPr lang="en-US" sz="1200" kern="1200" dirty="0" smtClean="0">
                <a:solidFill>
                  <a:schemeClr val="tx1"/>
                </a:solidFill>
                <a:latin typeface="+mn-lt"/>
                <a:ea typeface="+mn-ea"/>
                <a:cs typeface="+mn-cs"/>
              </a:rPr>
              <a:t>  cloud computing would still be a farfetched idea, </a:t>
            </a:r>
          </a:p>
          <a:p>
            <a:r>
              <a:rPr lang="en-US" sz="1200" kern="1200" dirty="0" smtClean="0">
                <a:solidFill>
                  <a:schemeClr val="tx1"/>
                </a:solidFill>
                <a:latin typeface="+mn-lt"/>
                <a:ea typeface="+mn-ea"/>
                <a:cs typeface="+mn-cs"/>
              </a:rPr>
              <a:t>  but the time has indeed come.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have seen that the reduction in capital expense </a:t>
            </a:r>
          </a:p>
          <a:p>
            <a:r>
              <a:rPr lang="en-US" sz="1200" kern="1200" dirty="0" smtClean="0">
                <a:solidFill>
                  <a:schemeClr val="tx1"/>
                </a:solidFill>
                <a:latin typeface="+mn-lt"/>
                <a:ea typeface="+mn-ea"/>
                <a:cs typeface="+mn-cs"/>
              </a:rPr>
              <a:t>  that is provided by the implementation of cloud computing has the benefit of </a:t>
            </a:r>
          </a:p>
          <a:p>
            <a:r>
              <a:rPr lang="en-US" sz="1200" kern="1200" dirty="0" smtClean="0">
                <a:solidFill>
                  <a:schemeClr val="tx1"/>
                </a:solidFill>
                <a:latin typeface="+mn-lt"/>
                <a:ea typeface="+mn-ea"/>
                <a:cs typeface="+mn-cs"/>
              </a:rPr>
              <a:t>    flattening and lowering the supply curve, </a:t>
            </a:r>
          </a:p>
          <a:p>
            <a:r>
              <a:rPr lang="en-US" sz="1200" kern="1200" dirty="0" smtClean="0">
                <a:solidFill>
                  <a:schemeClr val="tx1"/>
                </a:solidFill>
                <a:latin typeface="+mn-lt"/>
                <a:ea typeface="+mn-ea"/>
                <a:cs typeface="+mn-cs"/>
              </a:rPr>
              <a:t>    making new goods cheaper for longer.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It also has the benefit of changing the tax landscape, </a:t>
            </a:r>
          </a:p>
          <a:p>
            <a:r>
              <a:rPr lang="en-US" sz="1200" kern="1200" dirty="0" smtClean="0">
                <a:solidFill>
                  <a:schemeClr val="tx1"/>
                </a:solidFill>
                <a:latin typeface="+mn-lt"/>
                <a:ea typeface="+mn-ea"/>
                <a:cs typeface="+mn-cs"/>
              </a:rPr>
              <a:t>    making it a sound investment for large corporations.  </a:t>
            </a:r>
          </a:p>
          <a:p>
            <a:r>
              <a:rPr lang="en-US" sz="1200" kern="1200" dirty="0" smtClean="0">
                <a:solidFill>
                  <a:schemeClr val="tx1"/>
                </a:solidFill>
                <a:latin typeface="+mn-lt"/>
                <a:ea typeface="+mn-ea"/>
                <a:cs typeface="+mn-cs"/>
              </a:rPr>
              <a:t>  Finally, I think we have shown that the cash savings it provides </a:t>
            </a:r>
          </a:p>
          <a:p>
            <a:r>
              <a:rPr lang="en-US" sz="1200" kern="1200" dirty="0" smtClean="0">
                <a:solidFill>
                  <a:schemeClr val="tx1"/>
                </a:solidFill>
                <a:latin typeface="+mn-lt"/>
                <a:ea typeface="+mn-ea"/>
                <a:cs typeface="+mn-cs"/>
              </a:rPr>
              <a:t>    gives small and large businesses the wherewithal to grow at a more reasonable pace, </a:t>
            </a:r>
          </a:p>
          <a:p>
            <a:r>
              <a:rPr lang="en-US" sz="1200" kern="1200" dirty="0" smtClean="0">
                <a:solidFill>
                  <a:schemeClr val="tx1"/>
                </a:solidFill>
                <a:latin typeface="+mn-lt"/>
                <a:ea typeface="+mn-ea"/>
                <a:cs typeface="+mn-cs"/>
              </a:rPr>
              <a:t>    and massage the business cycle in their own way.</a:t>
            </a:r>
          </a:p>
          <a:p>
            <a:endParaRPr lang="en-US" dirty="0" smtClean="0"/>
          </a:p>
          <a:p>
            <a:r>
              <a:rPr lang="en-US" sz="1200" kern="1200" dirty="0" smtClean="0">
                <a:solidFill>
                  <a:schemeClr val="tx1"/>
                </a:solidFill>
                <a:latin typeface="+mn-lt"/>
                <a:ea typeface="+mn-ea"/>
                <a:cs typeface="+mn-cs"/>
              </a:rPr>
              <a:t>Implementation of cloud applications will be a reality for quite a few of you, </a:t>
            </a:r>
          </a:p>
          <a:p>
            <a:r>
              <a:rPr lang="en-US" sz="1200" kern="1200" dirty="0" smtClean="0">
                <a:solidFill>
                  <a:schemeClr val="tx1"/>
                </a:solidFill>
                <a:latin typeface="+mn-lt"/>
                <a:ea typeface="+mn-ea"/>
                <a:cs typeface="+mn-cs"/>
              </a:rPr>
              <a:t>    and I hope the few implementation details I have provided will be helpful.  </a:t>
            </a:r>
          </a:p>
          <a:p>
            <a:r>
              <a:rPr lang="en-US" sz="1200" kern="1200" dirty="0" smtClean="0">
                <a:solidFill>
                  <a:schemeClr val="tx1"/>
                </a:solidFill>
                <a:latin typeface="+mn-lt"/>
                <a:ea typeface="+mn-ea"/>
                <a:cs typeface="+mn-cs"/>
              </a:rPr>
              <a:t>    The choice of vendor is dependent on your applications needs.  </a:t>
            </a:r>
          </a:p>
          <a:p>
            <a:r>
              <a:rPr lang="en-US" sz="1200" kern="1200" dirty="0" smtClean="0">
                <a:solidFill>
                  <a:schemeClr val="tx1"/>
                </a:solidFill>
                <a:latin typeface="+mn-lt"/>
                <a:ea typeface="+mn-ea"/>
                <a:cs typeface="+mn-cs"/>
              </a:rPr>
              <a:t>    All of those applications will need to be analyzed for best utilization of the cloud services.  </a:t>
            </a:r>
          </a:p>
          <a:p>
            <a:r>
              <a:rPr lang="en-US" sz="1200" kern="1200" dirty="0" smtClean="0">
                <a:solidFill>
                  <a:schemeClr val="tx1"/>
                </a:solidFill>
                <a:latin typeface="+mn-lt"/>
                <a:ea typeface="+mn-ea"/>
                <a:cs typeface="+mn-cs"/>
              </a:rPr>
              <a:t>    Finally, deployment procedures, along with security and testing, will need to be revised.</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Cloud computing might be the ‘next big thing’ </a:t>
            </a:r>
          </a:p>
          <a:p>
            <a:r>
              <a:rPr lang="en-US" sz="1200" kern="1200" dirty="0" smtClean="0">
                <a:solidFill>
                  <a:schemeClr val="tx1"/>
                </a:solidFill>
                <a:latin typeface="+mn-lt"/>
                <a:ea typeface="+mn-ea"/>
                <a:cs typeface="+mn-cs"/>
              </a:rPr>
              <a:t>  or it might just be the next thing, </a:t>
            </a:r>
          </a:p>
          <a:p>
            <a:r>
              <a:rPr lang="en-US" sz="1200" kern="1200" dirty="0" smtClean="0">
                <a:solidFill>
                  <a:schemeClr val="tx1"/>
                </a:solidFill>
                <a:latin typeface="+mn-lt"/>
                <a:ea typeface="+mn-ea"/>
                <a:cs typeface="+mn-cs"/>
              </a:rPr>
              <a:t>  but either way it makes a lot of sense in this economic environment.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scalability it offers, </a:t>
            </a:r>
          </a:p>
          <a:p>
            <a:r>
              <a:rPr lang="en-US" sz="1200" kern="1200" dirty="0" smtClean="0">
                <a:solidFill>
                  <a:schemeClr val="tx1"/>
                </a:solidFill>
                <a:latin typeface="+mn-lt"/>
                <a:ea typeface="+mn-ea"/>
                <a:cs typeface="+mn-cs"/>
              </a:rPr>
              <a:t>  and the cost savings that most companies will see, </a:t>
            </a:r>
          </a:p>
          <a:p>
            <a:r>
              <a:rPr lang="en-US" sz="1200" kern="1200" dirty="0" smtClean="0">
                <a:solidFill>
                  <a:schemeClr val="tx1"/>
                </a:solidFill>
                <a:latin typeface="+mn-lt"/>
                <a:ea typeface="+mn-ea"/>
                <a:cs typeface="+mn-cs"/>
              </a:rPr>
              <a:t>  are good reasons to consider it for your suite of applications.</a:t>
            </a:r>
          </a:p>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BBFD2-A914-40EF-84B3-BB329F6D84C8}" type="slidenum">
              <a:rPr lang="en-US" smtClean="0"/>
              <a:pPr/>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31CA866-BF49-43D3-8D1A-0BC13213CAFA}" type="datetimeFigureOut">
              <a:rPr lang="en-US" smtClean="0"/>
              <a:pPr/>
              <a:t>1/16/2010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E067ACD-D777-4406-BCC3-0C8448089FB8}"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31CA866-BF49-43D3-8D1A-0BC13213CAFA}" type="datetimeFigureOut">
              <a:rPr lang="en-US" smtClean="0"/>
              <a:pPr/>
              <a:t>1/16/2010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067ACD-D777-4406-BCC3-0C8448089FB8}"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31CA866-BF49-43D3-8D1A-0BC13213CAFA}" type="datetimeFigureOut">
              <a:rPr lang="en-US" smtClean="0"/>
              <a:pPr/>
              <a:t>1/16/2010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067ACD-D777-4406-BCC3-0C8448089FB8}"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31CA866-BF49-43D3-8D1A-0BC13213CAFA}" type="datetimeFigureOut">
              <a:rPr lang="en-US" smtClean="0"/>
              <a:pPr/>
              <a:t>1/16/2010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E067ACD-D777-4406-BCC3-0C8448089FB8}"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31CA866-BF49-43D3-8D1A-0BC13213CAFA}" type="datetimeFigureOut">
              <a:rPr lang="en-US" smtClean="0"/>
              <a:pPr/>
              <a:t>1/16/2010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E067ACD-D777-4406-BCC3-0C8448089F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31CA866-BF49-43D3-8D1A-0BC13213CAFA}" type="datetimeFigureOut">
              <a:rPr lang="en-US" smtClean="0"/>
              <a:pPr/>
              <a:t>1/16/2010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E067ACD-D777-4406-BCC3-0C8448089FB8}"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31CA866-BF49-43D3-8D1A-0BC13213CAFA}" type="datetimeFigureOut">
              <a:rPr lang="en-US" smtClean="0"/>
              <a:pPr/>
              <a:t>1/16/2010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E067ACD-D777-4406-BCC3-0C8448089FB8}"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31CA866-BF49-43D3-8D1A-0BC13213CAFA}" type="datetimeFigureOut">
              <a:rPr lang="en-US" smtClean="0"/>
              <a:pPr/>
              <a:t>1/16/2010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E067ACD-D777-4406-BCC3-0C8448089F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31CA866-BF49-43D3-8D1A-0BC13213CAFA}" type="datetimeFigureOut">
              <a:rPr lang="en-US" smtClean="0"/>
              <a:pPr/>
              <a:t>1/16/2010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E067ACD-D777-4406-BCC3-0C8448089FB8}"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31CA866-BF49-43D3-8D1A-0BC13213CAFA}" type="datetimeFigureOut">
              <a:rPr lang="en-US" smtClean="0"/>
              <a:pPr/>
              <a:t>1/16/2010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067ACD-D777-4406-BCC3-0C8448089FB8}"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31CA866-BF49-43D3-8D1A-0BC13213CAFA}" type="datetimeFigureOut">
              <a:rPr lang="en-US" smtClean="0"/>
              <a:pPr/>
              <a:t>1/16/2010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067ACD-D777-4406-BCC3-0C8448089FB8}"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31CA866-BF49-43D3-8D1A-0BC13213CAFA}" type="datetimeFigureOut">
              <a:rPr lang="en-US" smtClean="0"/>
              <a:pPr/>
              <a:t>1/16/2010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E067ACD-D777-4406-BCC3-0C8448089F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mailto:bill@pointweb.net"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hyperlink" Target="mailto:sempf@hot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 TOC Slide.jpg"/>
          <p:cNvPicPr>
            <a:picLocks noChangeAspect="1"/>
          </p:cNvPicPr>
          <p:nvPr/>
        </p:nvPicPr>
        <p:blipFill>
          <a:blip r:embed="rId3" cstate="print"/>
          <a:stretch>
            <a:fillRect/>
          </a:stretch>
        </p:blipFill>
        <p:spPr>
          <a:xfrm>
            <a:off x="0" y="0"/>
            <a:ext cx="9144000" cy="6858000"/>
          </a:xfrm>
          <a:prstGeom prst="rect">
            <a:avLst/>
          </a:prstGeom>
        </p:spPr>
      </p:pic>
      <p:sp>
        <p:nvSpPr>
          <p:cNvPr id="2" name="Title 1"/>
          <p:cNvSpPr>
            <a:spLocks noGrp="1"/>
          </p:cNvSpPr>
          <p:nvPr>
            <p:ph type="ctrTitle"/>
          </p:nvPr>
        </p:nvSpPr>
        <p:spPr>
          <a:xfrm>
            <a:off x="1143000" y="1894290"/>
            <a:ext cx="7772400" cy="1829761"/>
          </a:xfrm>
        </p:spPr>
        <p:txBody>
          <a:bodyPr/>
          <a:lstStyle/>
          <a:p>
            <a:r>
              <a:rPr lang="en-US" dirty="0" smtClean="0">
                <a:solidFill>
                  <a:schemeClr val="bg2"/>
                </a:solidFill>
              </a:rPr>
              <a:t>The Economics of</a:t>
            </a:r>
            <a:br>
              <a:rPr lang="en-US" dirty="0" smtClean="0">
                <a:solidFill>
                  <a:schemeClr val="bg2"/>
                </a:solidFill>
              </a:rPr>
            </a:br>
            <a:r>
              <a:rPr lang="en-US" dirty="0" smtClean="0">
                <a:solidFill>
                  <a:schemeClr val="bg2"/>
                </a:solidFill>
              </a:rPr>
              <a:t>Cloud Computing</a:t>
            </a:r>
            <a:endParaRPr lang="en-US" dirty="0">
              <a:solidFill>
                <a:schemeClr val="bg2"/>
              </a:solidFill>
            </a:endParaRPr>
          </a:p>
        </p:txBody>
      </p:sp>
      <p:sp>
        <p:nvSpPr>
          <p:cNvPr id="3" name="Subtitle 2"/>
          <p:cNvSpPr>
            <a:spLocks noGrp="1"/>
          </p:cNvSpPr>
          <p:nvPr>
            <p:ph type="subTitle" idx="1"/>
          </p:nvPr>
        </p:nvSpPr>
        <p:spPr>
          <a:xfrm>
            <a:off x="1143000" y="3753296"/>
            <a:ext cx="7772400" cy="1199704"/>
          </a:xfrm>
        </p:spPr>
        <p:txBody>
          <a:bodyPr/>
          <a:lstStyle/>
          <a:p>
            <a:r>
              <a:rPr lang="en-US" dirty="0" smtClean="0">
                <a:solidFill>
                  <a:schemeClr val="bg2"/>
                </a:solidFill>
              </a:rPr>
              <a:t>Bill Sempf</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4191000" cy="4525963"/>
          </a:xfrm>
        </p:spPr>
        <p:txBody>
          <a:bodyPr/>
          <a:lstStyle/>
          <a:p>
            <a:r>
              <a:rPr lang="en-US" dirty="0" smtClean="0"/>
              <a:t>Software Architect</a:t>
            </a:r>
          </a:p>
          <a:p>
            <a:r>
              <a:rPr lang="en-US" dirty="0" smtClean="0"/>
              <a:t>Author</a:t>
            </a:r>
          </a:p>
          <a:p>
            <a:r>
              <a:rPr lang="en-US" dirty="0" smtClean="0"/>
              <a:t>Family Guy</a:t>
            </a:r>
          </a:p>
          <a:p>
            <a:r>
              <a:rPr lang="en-US" dirty="0" smtClean="0"/>
              <a:t>Ninja</a:t>
            </a:r>
          </a:p>
          <a:p>
            <a:r>
              <a:rPr lang="en-US" dirty="0" smtClean="0"/>
              <a:t>Brewer</a:t>
            </a:r>
          </a:p>
          <a:p>
            <a:r>
              <a:rPr lang="en-US" dirty="0" err="1" smtClean="0"/>
              <a:t>Locksport</a:t>
            </a:r>
            <a:r>
              <a:rPr lang="en-US" dirty="0" smtClean="0"/>
              <a:t> Enthusiast</a:t>
            </a:r>
            <a:endParaRPr lang="en-US" dirty="0"/>
          </a:p>
        </p:txBody>
      </p:sp>
      <p:sp>
        <p:nvSpPr>
          <p:cNvPr id="3" name="Title 2"/>
          <p:cNvSpPr>
            <a:spLocks noGrp="1"/>
          </p:cNvSpPr>
          <p:nvPr>
            <p:ph type="title"/>
          </p:nvPr>
        </p:nvSpPr>
        <p:spPr/>
        <p:txBody>
          <a:bodyPr/>
          <a:lstStyle/>
          <a:p>
            <a:r>
              <a:rPr lang="en-US" dirty="0" smtClean="0"/>
              <a:t>A little about me</a:t>
            </a:r>
            <a:endParaRPr lang="en-US" dirty="0"/>
          </a:p>
        </p:txBody>
      </p:sp>
      <p:pic>
        <p:nvPicPr>
          <p:cNvPr id="4" name="Picture 3" descr="c_catalogcover.jpg"/>
          <p:cNvPicPr>
            <a:picLocks noChangeAspect="1"/>
          </p:cNvPicPr>
          <p:nvPr/>
        </p:nvPicPr>
        <p:blipFill>
          <a:blip r:embed="rId3" cstate="print"/>
          <a:stretch>
            <a:fillRect/>
          </a:stretch>
        </p:blipFill>
        <p:spPr>
          <a:xfrm>
            <a:off x="5715000" y="1752600"/>
            <a:ext cx="2743200" cy="346557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 calcmode="lin" valueType="num">
                                      <p:cBhvr additive="base">
                                        <p:cTn id="2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additive="base">
                                        <p:cTn id="3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anim calcmode="lin" valueType="num">
                                      <p:cBhvr additive="base">
                                        <p:cTn id="4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I’ve been writing for a bit</a:t>
            </a:r>
            <a:endParaRPr lang="en-US" dirty="0"/>
          </a:p>
        </p:txBody>
      </p:sp>
      <p:pic>
        <p:nvPicPr>
          <p:cNvPr id="1034" name="Picture 10"/>
          <p:cNvPicPr>
            <a:picLocks noChangeAspect="1" noChangeArrowheads="1"/>
          </p:cNvPicPr>
          <p:nvPr/>
        </p:nvPicPr>
        <p:blipFill>
          <a:blip r:embed="rId3" cstate="print"/>
          <a:srcRect/>
          <a:stretch>
            <a:fillRect/>
          </a:stretch>
        </p:blipFill>
        <p:spPr bwMode="auto">
          <a:xfrm>
            <a:off x="3810000" y="2895600"/>
            <a:ext cx="1219200" cy="1552575"/>
          </a:xfrm>
          <a:prstGeom prst="rect">
            <a:avLst/>
          </a:prstGeom>
          <a:noFill/>
          <a:ln w="9525">
            <a:noFill/>
            <a:miter lim="800000"/>
            <a:headEnd/>
            <a:tailEnd/>
          </a:ln>
        </p:spPr>
      </p:pic>
      <p:pic>
        <p:nvPicPr>
          <p:cNvPr id="1035" name="Picture 11"/>
          <p:cNvPicPr>
            <a:picLocks noChangeAspect="1" noChangeArrowheads="1"/>
          </p:cNvPicPr>
          <p:nvPr/>
        </p:nvPicPr>
        <p:blipFill>
          <a:blip r:embed="rId4" cstate="print"/>
          <a:srcRect/>
          <a:stretch>
            <a:fillRect/>
          </a:stretch>
        </p:blipFill>
        <p:spPr bwMode="auto">
          <a:xfrm>
            <a:off x="5486400" y="3962400"/>
            <a:ext cx="1219200" cy="1524000"/>
          </a:xfrm>
          <a:prstGeom prst="rect">
            <a:avLst/>
          </a:prstGeom>
          <a:noFill/>
          <a:ln w="9525">
            <a:noFill/>
            <a:miter lim="800000"/>
            <a:headEnd/>
            <a:tailEnd/>
          </a:ln>
        </p:spPr>
      </p:pic>
      <p:pic>
        <p:nvPicPr>
          <p:cNvPr id="1036" name="Picture 12"/>
          <p:cNvPicPr>
            <a:picLocks noChangeAspect="1" noChangeArrowheads="1"/>
          </p:cNvPicPr>
          <p:nvPr/>
        </p:nvPicPr>
        <p:blipFill>
          <a:blip r:embed="rId5" cstate="print"/>
          <a:srcRect/>
          <a:stretch>
            <a:fillRect/>
          </a:stretch>
        </p:blipFill>
        <p:spPr bwMode="auto">
          <a:xfrm>
            <a:off x="2286000" y="1371600"/>
            <a:ext cx="1219200" cy="1504950"/>
          </a:xfrm>
          <a:prstGeom prst="rect">
            <a:avLst/>
          </a:prstGeom>
          <a:noFill/>
          <a:ln w="9525">
            <a:noFill/>
            <a:miter lim="800000"/>
            <a:headEnd/>
            <a:tailEnd/>
          </a:ln>
        </p:spPr>
      </p:pic>
      <p:pic>
        <p:nvPicPr>
          <p:cNvPr id="1037" name="Picture 13"/>
          <p:cNvPicPr>
            <a:picLocks noChangeAspect="1" noChangeArrowheads="1"/>
          </p:cNvPicPr>
          <p:nvPr/>
        </p:nvPicPr>
        <p:blipFill>
          <a:blip r:embed="rId6" cstate="print"/>
          <a:srcRect/>
          <a:stretch>
            <a:fillRect/>
          </a:stretch>
        </p:blipFill>
        <p:spPr bwMode="auto">
          <a:xfrm>
            <a:off x="3200400" y="4648200"/>
            <a:ext cx="1219200" cy="1619250"/>
          </a:xfrm>
          <a:prstGeom prst="rect">
            <a:avLst/>
          </a:prstGeom>
          <a:noFill/>
          <a:ln w="9525">
            <a:noFill/>
            <a:miter lim="800000"/>
            <a:headEnd/>
            <a:tailEnd/>
          </a:ln>
        </p:spPr>
      </p:pic>
      <p:pic>
        <p:nvPicPr>
          <p:cNvPr id="1038" name="Picture 14"/>
          <p:cNvPicPr>
            <a:picLocks noChangeAspect="1" noChangeArrowheads="1"/>
          </p:cNvPicPr>
          <p:nvPr/>
        </p:nvPicPr>
        <p:blipFill>
          <a:blip r:embed="rId7" cstate="print"/>
          <a:srcRect/>
          <a:stretch>
            <a:fillRect/>
          </a:stretch>
        </p:blipFill>
        <p:spPr bwMode="auto">
          <a:xfrm>
            <a:off x="533400" y="2362200"/>
            <a:ext cx="1219200" cy="1514475"/>
          </a:xfrm>
          <a:prstGeom prst="rect">
            <a:avLst/>
          </a:prstGeom>
          <a:noFill/>
          <a:ln w="9525">
            <a:noFill/>
            <a:miter lim="800000"/>
            <a:headEnd/>
            <a:tailEnd/>
          </a:ln>
        </p:spPr>
      </p:pic>
      <p:pic>
        <p:nvPicPr>
          <p:cNvPr id="1039" name="Picture 15"/>
          <p:cNvPicPr>
            <a:picLocks noChangeAspect="1" noChangeArrowheads="1"/>
          </p:cNvPicPr>
          <p:nvPr/>
        </p:nvPicPr>
        <p:blipFill>
          <a:blip r:embed="rId8" cstate="print"/>
          <a:srcRect/>
          <a:stretch>
            <a:fillRect/>
          </a:stretch>
        </p:blipFill>
        <p:spPr bwMode="auto">
          <a:xfrm>
            <a:off x="1524000" y="4267200"/>
            <a:ext cx="1219200" cy="1514475"/>
          </a:xfrm>
          <a:prstGeom prst="rect">
            <a:avLst/>
          </a:prstGeom>
          <a:noFill/>
          <a:ln w="9525">
            <a:noFill/>
            <a:miter lim="800000"/>
            <a:headEnd/>
            <a:tailEnd/>
          </a:ln>
        </p:spPr>
      </p:pic>
      <p:pic>
        <p:nvPicPr>
          <p:cNvPr id="1040" name="Picture 16"/>
          <p:cNvPicPr>
            <a:picLocks noChangeAspect="1" noChangeArrowheads="1"/>
          </p:cNvPicPr>
          <p:nvPr/>
        </p:nvPicPr>
        <p:blipFill>
          <a:blip r:embed="rId9" cstate="print"/>
          <a:srcRect/>
          <a:stretch>
            <a:fillRect/>
          </a:stretch>
        </p:blipFill>
        <p:spPr bwMode="auto">
          <a:xfrm>
            <a:off x="5791200" y="1524000"/>
            <a:ext cx="1219200" cy="1514475"/>
          </a:xfrm>
          <a:prstGeom prst="rect">
            <a:avLst/>
          </a:prstGeom>
          <a:noFill/>
          <a:ln w="9525">
            <a:noFill/>
            <a:miter lim="800000"/>
            <a:headEnd/>
            <a:tailEnd/>
          </a:ln>
        </p:spPr>
      </p:pic>
      <p:pic>
        <p:nvPicPr>
          <p:cNvPr id="1041" name="Picture 17"/>
          <p:cNvPicPr>
            <a:picLocks noChangeAspect="1" noChangeArrowheads="1"/>
          </p:cNvPicPr>
          <p:nvPr/>
        </p:nvPicPr>
        <p:blipFill>
          <a:blip r:embed="rId10" cstate="print"/>
          <a:srcRect/>
          <a:stretch>
            <a:fillRect/>
          </a:stretch>
        </p:blipFill>
        <p:spPr bwMode="auto">
          <a:xfrm>
            <a:off x="7086600" y="4724400"/>
            <a:ext cx="1219200" cy="1457325"/>
          </a:xfrm>
          <a:prstGeom prst="rect">
            <a:avLst/>
          </a:prstGeom>
          <a:noFill/>
          <a:ln w="9525">
            <a:noFill/>
            <a:miter lim="800000"/>
            <a:headEnd/>
            <a:tailEnd/>
          </a:ln>
        </p:spPr>
      </p:pic>
      <p:pic>
        <p:nvPicPr>
          <p:cNvPr id="1042" name="Picture 18"/>
          <p:cNvPicPr>
            <a:picLocks noChangeAspect="1" noChangeArrowheads="1"/>
          </p:cNvPicPr>
          <p:nvPr/>
        </p:nvPicPr>
        <p:blipFill>
          <a:blip r:embed="rId11" cstate="print"/>
          <a:srcRect/>
          <a:stretch>
            <a:fillRect/>
          </a:stretch>
        </p:blipFill>
        <p:spPr bwMode="auto">
          <a:xfrm>
            <a:off x="7315200" y="914400"/>
            <a:ext cx="1019175" cy="151420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34"/>
                                        </p:tgtEl>
                                        <p:attrNameLst>
                                          <p:attrName>style.visibility</p:attrName>
                                        </p:attrNameLst>
                                      </p:cBhvr>
                                      <p:to>
                                        <p:strVal val="visible"/>
                                      </p:to>
                                    </p:set>
                                    <p:anim calcmode="lin" valueType="num">
                                      <p:cBhvr additive="base">
                                        <p:cTn id="7" dur="500" fill="hold"/>
                                        <p:tgtEl>
                                          <p:spTgt spid="1034"/>
                                        </p:tgtEl>
                                        <p:attrNameLst>
                                          <p:attrName>ppt_x</p:attrName>
                                        </p:attrNameLst>
                                      </p:cBhvr>
                                      <p:tavLst>
                                        <p:tav tm="0">
                                          <p:val>
                                            <p:strVal val="#ppt_x"/>
                                          </p:val>
                                        </p:tav>
                                        <p:tav tm="100000">
                                          <p:val>
                                            <p:strVal val="#ppt_x"/>
                                          </p:val>
                                        </p:tav>
                                      </p:tavLst>
                                    </p:anim>
                                    <p:anim calcmode="lin" valueType="num">
                                      <p:cBhvr additive="base">
                                        <p:cTn id="8" dur="500" fill="hold"/>
                                        <p:tgtEl>
                                          <p:spTgt spid="103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35"/>
                                        </p:tgtEl>
                                        <p:attrNameLst>
                                          <p:attrName>style.visibility</p:attrName>
                                        </p:attrNameLst>
                                      </p:cBhvr>
                                      <p:to>
                                        <p:strVal val="visible"/>
                                      </p:to>
                                    </p:set>
                                    <p:anim calcmode="lin" valueType="num">
                                      <p:cBhvr additive="base">
                                        <p:cTn id="12" dur="500" fill="hold"/>
                                        <p:tgtEl>
                                          <p:spTgt spid="1035"/>
                                        </p:tgtEl>
                                        <p:attrNameLst>
                                          <p:attrName>ppt_x</p:attrName>
                                        </p:attrNameLst>
                                      </p:cBhvr>
                                      <p:tavLst>
                                        <p:tav tm="0">
                                          <p:val>
                                            <p:strVal val="#ppt_x"/>
                                          </p:val>
                                        </p:tav>
                                        <p:tav tm="100000">
                                          <p:val>
                                            <p:strVal val="#ppt_x"/>
                                          </p:val>
                                        </p:tav>
                                      </p:tavLst>
                                    </p:anim>
                                    <p:anim calcmode="lin" valueType="num">
                                      <p:cBhvr additive="base">
                                        <p:cTn id="13" dur="500" fill="hold"/>
                                        <p:tgtEl>
                                          <p:spTgt spid="103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36"/>
                                        </p:tgtEl>
                                        <p:attrNameLst>
                                          <p:attrName>style.visibility</p:attrName>
                                        </p:attrNameLst>
                                      </p:cBhvr>
                                      <p:to>
                                        <p:strVal val="visible"/>
                                      </p:to>
                                    </p:set>
                                    <p:anim calcmode="lin" valueType="num">
                                      <p:cBhvr additive="base">
                                        <p:cTn id="17" dur="500" fill="hold"/>
                                        <p:tgtEl>
                                          <p:spTgt spid="1036"/>
                                        </p:tgtEl>
                                        <p:attrNameLst>
                                          <p:attrName>ppt_x</p:attrName>
                                        </p:attrNameLst>
                                      </p:cBhvr>
                                      <p:tavLst>
                                        <p:tav tm="0">
                                          <p:val>
                                            <p:strVal val="#ppt_x"/>
                                          </p:val>
                                        </p:tav>
                                        <p:tav tm="100000">
                                          <p:val>
                                            <p:strVal val="#ppt_x"/>
                                          </p:val>
                                        </p:tav>
                                      </p:tavLst>
                                    </p:anim>
                                    <p:anim calcmode="lin" valueType="num">
                                      <p:cBhvr additive="base">
                                        <p:cTn id="18" dur="500" fill="hold"/>
                                        <p:tgtEl>
                                          <p:spTgt spid="103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37"/>
                                        </p:tgtEl>
                                        <p:attrNameLst>
                                          <p:attrName>style.visibility</p:attrName>
                                        </p:attrNameLst>
                                      </p:cBhvr>
                                      <p:to>
                                        <p:strVal val="visible"/>
                                      </p:to>
                                    </p:set>
                                    <p:anim calcmode="lin" valueType="num">
                                      <p:cBhvr additive="base">
                                        <p:cTn id="22" dur="500" fill="hold"/>
                                        <p:tgtEl>
                                          <p:spTgt spid="1037"/>
                                        </p:tgtEl>
                                        <p:attrNameLst>
                                          <p:attrName>ppt_x</p:attrName>
                                        </p:attrNameLst>
                                      </p:cBhvr>
                                      <p:tavLst>
                                        <p:tav tm="0">
                                          <p:val>
                                            <p:strVal val="#ppt_x"/>
                                          </p:val>
                                        </p:tav>
                                        <p:tav tm="100000">
                                          <p:val>
                                            <p:strVal val="#ppt_x"/>
                                          </p:val>
                                        </p:tav>
                                      </p:tavLst>
                                    </p:anim>
                                    <p:anim calcmode="lin" valueType="num">
                                      <p:cBhvr additive="base">
                                        <p:cTn id="23" dur="500" fill="hold"/>
                                        <p:tgtEl>
                                          <p:spTgt spid="103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038"/>
                                        </p:tgtEl>
                                        <p:attrNameLst>
                                          <p:attrName>style.visibility</p:attrName>
                                        </p:attrNameLst>
                                      </p:cBhvr>
                                      <p:to>
                                        <p:strVal val="visible"/>
                                      </p:to>
                                    </p:set>
                                    <p:anim calcmode="lin" valueType="num">
                                      <p:cBhvr additive="base">
                                        <p:cTn id="27" dur="500" fill="hold"/>
                                        <p:tgtEl>
                                          <p:spTgt spid="1038"/>
                                        </p:tgtEl>
                                        <p:attrNameLst>
                                          <p:attrName>ppt_x</p:attrName>
                                        </p:attrNameLst>
                                      </p:cBhvr>
                                      <p:tavLst>
                                        <p:tav tm="0">
                                          <p:val>
                                            <p:strVal val="#ppt_x"/>
                                          </p:val>
                                        </p:tav>
                                        <p:tav tm="100000">
                                          <p:val>
                                            <p:strVal val="#ppt_x"/>
                                          </p:val>
                                        </p:tav>
                                      </p:tavLst>
                                    </p:anim>
                                    <p:anim calcmode="lin" valueType="num">
                                      <p:cBhvr additive="base">
                                        <p:cTn id="28" dur="500" fill="hold"/>
                                        <p:tgtEl>
                                          <p:spTgt spid="103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039"/>
                                        </p:tgtEl>
                                        <p:attrNameLst>
                                          <p:attrName>style.visibility</p:attrName>
                                        </p:attrNameLst>
                                      </p:cBhvr>
                                      <p:to>
                                        <p:strVal val="visible"/>
                                      </p:to>
                                    </p:set>
                                    <p:anim calcmode="lin" valueType="num">
                                      <p:cBhvr additive="base">
                                        <p:cTn id="32" dur="500" fill="hold"/>
                                        <p:tgtEl>
                                          <p:spTgt spid="1039"/>
                                        </p:tgtEl>
                                        <p:attrNameLst>
                                          <p:attrName>ppt_x</p:attrName>
                                        </p:attrNameLst>
                                      </p:cBhvr>
                                      <p:tavLst>
                                        <p:tav tm="0">
                                          <p:val>
                                            <p:strVal val="#ppt_x"/>
                                          </p:val>
                                        </p:tav>
                                        <p:tav tm="100000">
                                          <p:val>
                                            <p:strVal val="#ppt_x"/>
                                          </p:val>
                                        </p:tav>
                                      </p:tavLst>
                                    </p:anim>
                                    <p:anim calcmode="lin" valueType="num">
                                      <p:cBhvr additive="base">
                                        <p:cTn id="33" dur="500" fill="hold"/>
                                        <p:tgtEl>
                                          <p:spTgt spid="103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1040"/>
                                        </p:tgtEl>
                                        <p:attrNameLst>
                                          <p:attrName>style.visibility</p:attrName>
                                        </p:attrNameLst>
                                      </p:cBhvr>
                                      <p:to>
                                        <p:strVal val="visible"/>
                                      </p:to>
                                    </p:set>
                                    <p:anim calcmode="lin" valueType="num">
                                      <p:cBhvr additive="base">
                                        <p:cTn id="37" dur="500" fill="hold"/>
                                        <p:tgtEl>
                                          <p:spTgt spid="1040"/>
                                        </p:tgtEl>
                                        <p:attrNameLst>
                                          <p:attrName>ppt_x</p:attrName>
                                        </p:attrNameLst>
                                      </p:cBhvr>
                                      <p:tavLst>
                                        <p:tav tm="0">
                                          <p:val>
                                            <p:strVal val="#ppt_x"/>
                                          </p:val>
                                        </p:tav>
                                        <p:tav tm="100000">
                                          <p:val>
                                            <p:strVal val="#ppt_x"/>
                                          </p:val>
                                        </p:tav>
                                      </p:tavLst>
                                    </p:anim>
                                    <p:anim calcmode="lin" valueType="num">
                                      <p:cBhvr additive="base">
                                        <p:cTn id="38" dur="500" fill="hold"/>
                                        <p:tgtEl>
                                          <p:spTgt spid="104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041"/>
                                        </p:tgtEl>
                                        <p:attrNameLst>
                                          <p:attrName>style.visibility</p:attrName>
                                        </p:attrNameLst>
                                      </p:cBhvr>
                                      <p:to>
                                        <p:strVal val="visible"/>
                                      </p:to>
                                    </p:set>
                                    <p:anim calcmode="lin" valueType="num">
                                      <p:cBhvr additive="base">
                                        <p:cTn id="42" dur="500" fill="hold"/>
                                        <p:tgtEl>
                                          <p:spTgt spid="1041"/>
                                        </p:tgtEl>
                                        <p:attrNameLst>
                                          <p:attrName>ppt_x</p:attrName>
                                        </p:attrNameLst>
                                      </p:cBhvr>
                                      <p:tavLst>
                                        <p:tav tm="0">
                                          <p:val>
                                            <p:strVal val="#ppt_x"/>
                                          </p:val>
                                        </p:tav>
                                        <p:tav tm="100000">
                                          <p:val>
                                            <p:strVal val="#ppt_x"/>
                                          </p:val>
                                        </p:tav>
                                      </p:tavLst>
                                    </p:anim>
                                    <p:anim calcmode="lin" valueType="num">
                                      <p:cBhvr additive="base">
                                        <p:cTn id="43" dur="500" fill="hold"/>
                                        <p:tgtEl>
                                          <p:spTgt spid="1041"/>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1042"/>
                                        </p:tgtEl>
                                        <p:attrNameLst>
                                          <p:attrName>style.visibility</p:attrName>
                                        </p:attrNameLst>
                                      </p:cBhvr>
                                      <p:to>
                                        <p:strVal val="visible"/>
                                      </p:to>
                                    </p:set>
                                    <p:anim calcmode="lin" valueType="num">
                                      <p:cBhvr additive="base">
                                        <p:cTn id="47" dur="500" fill="hold"/>
                                        <p:tgtEl>
                                          <p:spTgt spid="1042"/>
                                        </p:tgtEl>
                                        <p:attrNameLst>
                                          <p:attrName>ppt_x</p:attrName>
                                        </p:attrNameLst>
                                      </p:cBhvr>
                                      <p:tavLst>
                                        <p:tav tm="0">
                                          <p:val>
                                            <p:strVal val="#ppt_x"/>
                                          </p:val>
                                        </p:tav>
                                        <p:tav tm="100000">
                                          <p:val>
                                            <p:strVal val="#ppt_x"/>
                                          </p:val>
                                        </p:tav>
                                      </p:tavLst>
                                    </p:anim>
                                    <p:anim calcmode="lin" valueType="num">
                                      <p:cBhvr additive="base">
                                        <p:cTn id="48" dur="500" fill="hold"/>
                                        <p:tgtEl>
                                          <p:spTgt spid="10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wsempf\Downloads\iStock_000003183673Small(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20564" y="0"/>
            <a:ext cx="4823437" cy="6858000"/>
          </a:xfrm>
          <a:prstGeom prst="rect">
            <a:avLst/>
          </a:prstGeom>
          <a:noFill/>
        </p:spPr>
      </p:pic>
      <p:sp>
        <p:nvSpPr>
          <p:cNvPr id="9" name="TextBox 8"/>
          <p:cNvSpPr txBox="1"/>
          <p:nvPr/>
        </p:nvSpPr>
        <p:spPr>
          <a:xfrm>
            <a:off x="381000" y="990600"/>
            <a:ext cx="4434227" cy="5262979"/>
          </a:xfrm>
          <a:prstGeom prst="rect">
            <a:avLst/>
          </a:prstGeom>
          <a:noFill/>
        </p:spPr>
        <p:txBody>
          <a:bodyPr wrap="none" rtlCol="0">
            <a:spAutoFit/>
          </a:bodyPr>
          <a:lstStyle/>
          <a:p>
            <a:pPr>
              <a:lnSpc>
                <a:spcPct val="150000"/>
              </a:lnSpc>
            </a:pPr>
            <a:r>
              <a:rPr lang="en-US" sz="2800" dirty="0" smtClean="0"/>
              <a:t>Some realities of IT</a:t>
            </a:r>
          </a:p>
          <a:p>
            <a:pPr>
              <a:lnSpc>
                <a:spcPct val="150000"/>
              </a:lnSpc>
            </a:pPr>
            <a:r>
              <a:rPr lang="en-US" sz="2800" dirty="0" smtClean="0"/>
              <a:t>The origins of cloud</a:t>
            </a:r>
          </a:p>
          <a:p>
            <a:pPr>
              <a:lnSpc>
                <a:spcPct val="150000"/>
              </a:lnSpc>
            </a:pPr>
            <a:r>
              <a:rPr lang="en-US" sz="2800" dirty="0" smtClean="0"/>
              <a:t>Contemporary offerings</a:t>
            </a:r>
          </a:p>
          <a:p>
            <a:pPr>
              <a:lnSpc>
                <a:spcPct val="150000"/>
              </a:lnSpc>
            </a:pPr>
            <a:r>
              <a:rPr lang="en-US" sz="2800" dirty="0" smtClean="0"/>
              <a:t>The accounting involved</a:t>
            </a:r>
          </a:p>
          <a:p>
            <a:pPr>
              <a:lnSpc>
                <a:spcPct val="150000"/>
              </a:lnSpc>
            </a:pPr>
            <a:r>
              <a:rPr lang="en-US" sz="2800" dirty="0" smtClean="0"/>
              <a:t>Economics</a:t>
            </a:r>
          </a:p>
          <a:p>
            <a:pPr>
              <a:lnSpc>
                <a:spcPct val="150000"/>
              </a:lnSpc>
            </a:pPr>
            <a:r>
              <a:rPr lang="en-US" sz="2800" dirty="0" smtClean="0"/>
              <a:t>Implementation details</a:t>
            </a:r>
          </a:p>
          <a:p>
            <a:pPr>
              <a:lnSpc>
                <a:spcPct val="150000"/>
              </a:lnSpc>
            </a:pPr>
            <a:endParaRPr lang="en-US" sz="2800" dirty="0" smtClean="0"/>
          </a:p>
          <a:p>
            <a:pPr>
              <a:lnSpc>
                <a:spcPct val="150000"/>
              </a:lnSpc>
            </a:pP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 calcmode="lin" valueType="num">
                                      <p:cBhvr additive="base">
                                        <p:cTn id="12"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 calcmode="lin" valueType="num">
                                      <p:cBhvr additive="base">
                                        <p:cTn id="1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 calcmode="lin" valueType="num">
                                      <p:cBhvr additive="base">
                                        <p:cTn id="22"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 calcmode="lin" valueType="num">
                                      <p:cBhvr additive="base">
                                        <p:cTn id="27"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 calcmode="lin" valueType="num">
                                      <p:cBhvr additive="base">
                                        <p:cTn id="32"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wsempf\Downloads\iStock_000003183673Small(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20564" y="0"/>
            <a:ext cx="4823437" cy="6858000"/>
          </a:xfrm>
          <a:prstGeom prst="rect">
            <a:avLst/>
          </a:prstGeom>
          <a:noFill/>
        </p:spPr>
      </p:pic>
      <p:sp>
        <p:nvSpPr>
          <p:cNvPr id="5" name="TextBox 4"/>
          <p:cNvSpPr txBox="1"/>
          <p:nvPr/>
        </p:nvSpPr>
        <p:spPr>
          <a:xfrm>
            <a:off x="381000" y="990600"/>
            <a:ext cx="4434227" cy="5262979"/>
          </a:xfrm>
          <a:prstGeom prst="rect">
            <a:avLst/>
          </a:prstGeom>
          <a:noFill/>
        </p:spPr>
        <p:txBody>
          <a:bodyPr wrap="none" rtlCol="0">
            <a:spAutoFit/>
          </a:bodyPr>
          <a:lstStyle/>
          <a:p>
            <a:pPr>
              <a:lnSpc>
                <a:spcPct val="150000"/>
              </a:lnSpc>
            </a:pPr>
            <a:r>
              <a:rPr lang="en-US" sz="2800" dirty="0" smtClean="0"/>
              <a:t>Some realities of IT</a:t>
            </a:r>
          </a:p>
          <a:p>
            <a:pPr>
              <a:lnSpc>
                <a:spcPct val="150000"/>
              </a:lnSpc>
            </a:pPr>
            <a:r>
              <a:rPr lang="en-US" sz="2800" dirty="0" smtClean="0">
                <a:solidFill>
                  <a:schemeClr val="bg2"/>
                </a:solidFill>
              </a:rPr>
              <a:t>The origins of cloud</a:t>
            </a:r>
          </a:p>
          <a:p>
            <a:pPr>
              <a:lnSpc>
                <a:spcPct val="150000"/>
              </a:lnSpc>
            </a:pPr>
            <a:r>
              <a:rPr lang="en-US" sz="2800" dirty="0" smtClean="0">
                <a:solidFill>
                  <a:schemeClr val="bg2"/>
                </a:solidFill>
              </a:rPr>
              <a:t>Contemporary offerings</a:t>
            </a:r>
          </a:p>
          <a:p>
            <a:pPr>
              <a:lnSpc>
                <a:spcPct val="150000"/>
              </a:lnSpc>
            </a:pPr>
            <a:r>
              <a:rPr lang="en-US" sz="2800" dirty="0" smtClean="0">
                <a:solidFill>
                  <a:schemeClr val="bg2"/>
                </a:solidFill>
              </a:rPr>
              <a:t>The accounting involved</a:t>
            </a:r>
          </a:p>
          <a:p>
            <a:pPr>
              <a:lnSpc>
                <a:spcPct val="150000"/>
              </a:lnSpc>
            </a:pPr>
            <a:r>
              <a:rPr lang="en-US" sz="2800" dirty="0" smtClean="0">
                <a:solidFill>
                  <a:schemeClr val="bg2"/>
                </a:solidFill>
              </a:rPr>
              <a:t>Economics</a:t>
            </a:r>
          </a:p>
          <a:p>
            <a:pPr>
              <a:lnSpc>
                <a:spcPct val="150000"/>
              </a:lnSpc>
            </a:pPr>
            <a:r>
              <a:rPr lang="en-US" sz="2800" dirty="0" smtClean="0">
                <a:solidFill>
                  <a:schemeClr val="bg2"/>
                </a:solidFill>
              </a:rPr>
              <a:t>Implementation details</a:t>
            </a:r>
          </a:p>
          <a:p>
            <a:pPr>
              <a:lnSpc>
                <a:spcPct val="150000"/>
              </a:lnSpc>
            </a:pPr>
            <a:endParaRPr lang="en-US" sz="2800" dirty="0" smtClean="0"/>
          </a:p>
          <a:p>
            <a:pPr>
              <a:lnSpc>
                <a:spcPct val="150000"/>
              </a:lnSpc>
            </a:pPr>
            <a:endParaRPr lang="en-US" sz="28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3810000"/>
            <a:ext cx="4114800" cy="175260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dirty="0" smtClean="0"/>
              <a:t>Profit Centers</a:t>
            </a:r>
          </a:p>
        </p:txBody>
      </p:sp>
      <p:sp>
        <p:nvSpPr>
          <p:cNvPr id="9" name="Rectangle 8"/>
          <p:cNvSpPr/>
          <p:nvPr/>
        </p:nvSpPr>
        <p:spPr>
          <a:xfrm>
            <a:off x="304800" y="3810000"/>
            <a:ext cx="4114800" cy="17526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dirty="0" smtClean="0"/>
              <a:t>Cost Centers</a:t>
            </a:r>
          </a:p>
        </p:txBody>
      </p:sp>
      <p:sp>
        <p:nvSpPr>
          <p:cNvPr id="3" name="Title 2"/>
          <p:cNvSpPr>
            <a:spLocks noGrp="1"/>
          </p:cNvSpPr>
          <p:nvPr>
            <p:ph type="title"/>
          </p:nvPr>
        </p:nvSpPr>
        <p:spPr/>
        <p:txBody>
          <a:bodyPr/>
          <a:lstStyle/>
          <a:p>
            <a:r>
              <a:rPr lang="en-US" dirty="0" smtClean="0"/>
              <a:t>Cost Center Accounting</a:t>
            </a:r>
            <a:endParaRPr lang="en-US" dirty="0"/>
          </a:p>
        </p:txBody>
      </p:sp>
      <p:graphicFrame>
        <p:nvGraphicFramePr>
          <p:cNvPr id="7" name="Content Placeholder 6"/>
          <p:cNvGraphicFramePr>
            <a:graphicFrameLocks noGrp="1"/>
          </p:cNvGraphicFramePr>
          <p:nvPr>
            <p:ph idx="1"/>
          </p:nvPr>
        </p:nvGraphicFramePr>
        <p:xfrm>
          <a:off x="381000" y="1219200"/>
          <a:ext cx="82296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Dot Com Bubble</a:t>
            </a:r>
            <a:endParaRPr lang="en-US" dirty="0"/>
          </a:p>
        </p:txBody>
      </p:sp>
      <p:sp>
        <p:nvSpPr>
          <p:cNvPr id="7" name="Rectangle 6"/>
          <p:cNvSpPr/>
          <p:nvPr/>
        </p:nvSpPr>
        <p:spPr>
          <a:xfrm>
            <a:off x="2438400" y="3810000"/>
            <a:ext cx="6248400" cy="175260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dirty="0" smtClean="0"/>
              <a:t>Profit Centers</a:t>
            </a:r>
          </a:p>
        </p:txBody>
      </p:sp>
      <p:sp>
        <p:nvSpPr>
          <p:cNvPr id="8" name="Rectangle 7"/>
          <p:cNvSpPr/>
          <p:nvPr/>
        </p:nvSpPr>
        <p:spPr>
          <a:xfrm>
            <a:off x="304800" y="3810000"/>
            <a:ext cx="2057400" cy="17526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dirty="0" smtClean="0"/>
              <a:t>Cost Centers</a:t>
            </a:r>
          </a:p>
        </p:txBody>
      </p:sp>
      <p:graphicFrame>
        <p:nvGraphicFramePr>
          <p:cNvPr id="9" name="Content Placeholder 6"/>
          <p:cNvGraphicFramePr>
            <a:graphicFrameLocks noGrp="1"/>
          </p:cNvGraphicFramePr>
          <p:nvPr>
            <p:ph idx="1"/>
          </p:nvPr>
        </p:nvGraphicFramePr>
        <p:xfrm>
          <a:off x="381000" y="1219200"/>
          <a:ext cx="82296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Bubble Bursts</a:t>
            </a:r>
            <a:endParaRPr lang="en-US" dirty="0"/>
          </a:p>
        </p:txBody>
      </p:sp>
      <p:sp>
        <p:nvSpPr>
          <p:cNvPr id="4" name="Rectangle 3"/>
          <p:cNvSpPr/>
          <p:nvPr/>
        </p:nvSpPr>
        <p:spPr>
          <a:xfrm>
            <a:off x="4572000" y="3810000"/>
            <a:ext cx="4114800" cy="175260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dirty="0" smtClean="0"/>
              <a:t>Profit Centers</a:t>
            </a:r>
          </a:p>
        </p:txBody>
      </p:sp>
      <p:sp>
        <p:nvSpPr>
          <p:cNvPr id="5" name="Rectangle 4"/>
          <p:cNvSpPr/>
          <p:nvPr/>
        </p:nvSpPr>
        <p:spPr>
          <a:xfrm>
            <a:off x="304800" y="3810000"/>
            <a:ext cx="4114800" cy="17526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dirty="0" smtClean="0"/>
              <a:t>Cost Centers</a:t>
            </a:r>
          </a:p>
        </p:txBody>
      </p:sp>
      <p:graphicFrame>
        <p:nvGraphicFramePr>
          <p:cNvPr id="6" name="Content Placeholder 6"/>
          <p:cNvGraphicFramePr>
            <a:graphicFrameLocks noGrp="1"/>
          </p:cNvGraphicFramePr>
          <p:nvPr>
            <p:ph idx="1"/>
          </p:nvPr>
        </p:nvGraphicFramePr>
        <p:xfrm>
          <a:off x="381000" y="1219200"/>
          <a:ext cx="82296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wsempf\Downloads\iStock_000003183673Small(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20564" y="0"/>
            <a:ext cx="4823437" cy="6858000"/>
          </a:xfrm>
          <a:prstGeom prst="rect">
            <a:avLst/>
          </a:prstGeom>
          <a:noFill/>
        </p:spPr>
      </p:pic>
      <p:sp>
        <p:nvSpPr>
          <p:cNvPr id="9" name="TextBox 8"/>
          <p:cNvSpPr txBox="1"/>
          <p:nvPr/>
        </p:nvSpPr>
        <p:spPr>
          <a:xfrm>
            <a:off x="381000" y="990600"/>
            <a:ext cx="4434227" cy="5262979"/>
          </a:xfrm>
          <a:prstGeom prst="rect">
            <a:avLst/>
          </a:prstGeom>
          <a:noFill/>
        </p:spPr>
        <p:txBody>
          <a:bodyPr wrap="none" rtlCol="0">
            <a:spAutoFit/>
          </a:bodyPr>
          <a:lstStyle/>
          <a:p>
            <a:pPr>
              <a:lnSpc>
                <a:spcPct val="150000"/>
              </a:lnSpc>
            </a:pPr>
            <a:r>
              <a:rPr lang="en-US" sz="2800" dirty="0" smtClean="0">
                <a:solidFill>
                  <a:schemeClr val="bg2"/>
                </a:solidFill>
              </a:rPr>
              <a:t>Some realities of IT</a:t>
            </a:r>
          </a:p>
          <a:p>
            <a:pPr>
              <a:lnSpc>
                <a:spcPct val="150000"/>
              </a:lnSpc>
            </a:pPr>
            <a:r>
              <a:rPr lang="en-US" sz="2800" dirty="0" smtClean="0"/>
              <a:t>The origins of cloud</a:t>
            </a:r>
          </a:p>
          <a:p>
            <a:pPr>
              <a:lnSpc>
                <a:spcPct val="150000"/>
              </a:lnSpc>
            </a:pPr>
            <a:r>
              <a:rPr lang="en-US" sz="2800" dirty="0" smtClean="0">
                <a:solidFill>
                  <a:schemeClr val="bg2"/>
                </a:solidFill>
              </a:rPr>
              <a:t>Contemporary offerings</a:t>
            </a:r>
          </a:p>
          <a:p>
            <a:pPr>
              <a:lnSpc>
                <a:spcPct val="150000"/>
              </a:lnSpc>
            </a:pPr>
            <a:r>
              <a:rPr lang="en-US" sz="2800" dirty="0" smtClean="0">
                <a:solidFill>
                  <a:schemeClr val="bg2"/>
                </a:solidFill>
              </a:rPr>
              <a:t>The accounting involved</a:t>
            </a:r>
          </a:p>
          <a:p>
            <a:pPr>
              <a:lnSpc>
                <a:spcPct val="150000"/>
              </a:lnSpc>
            </a:pPr>
            <a:r>
              <a:rPr lang="en-US" sz="2800" dirty="0" smtClean="0">
                <a:solidFill>
                  <a:schemeClr val="bg2"/>
                </a:solidFill>
              </a:rPr>
              <a:t>Economics</a:t>
            </a:r>
          </a:p>
          <a:p>
            <a:pPr>
              <a:lnSpc>
                <a:spcPct val="150000"/>
              </a:lnSpc>
            </a:pPr>
            <a:r>
              <a:rPr lang="en-US" sz="2800" dirty="0" smtClean="0">
                <a:solidFill>
                  <a:schemeClr val="bg2"/>
                </a:solidFill>
              </a:rPr>
              <a:t>Implementation details</a:t>
            </a:r>
          </a:p>
          <a:p>
            <a:pPr>
              <a:lnSpc>
                <a:spcPct val="150000"/>
              </a:lnSpc>
            </a:pPr>
            <a:endParaRPr lang="en-US" sz="2800" dirty="0" smtClean="0"/>
          </a:p>
          <a:p>
            <a:pPr>
              <a:lnSpc>
                <a:spcPct val="150000"/>
              </a:lnSpc>
            </a:pPr>
            <a:endParaRPr lang="en-US" sz="28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John McCarthy, 1961</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5257800" y="4191000"/>
            <a:ext cx="3429000" cy="2280285"/>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6" name="TextBox 5"/>
          <p:cNvSpPr txBox="1"/>
          <p:nvPr/>
        </p:nvSpPr>
        <p:spPr>
          <a:xfrm>
            <a:off x="381000" y="2209800"/>
            <a:ext cx="4648200" cy="3708708"/>
          </a:xfrm>
          <a:prstGeom prst="rect">
            <a:avLst/>
          </a:prstGeom>
          <a:noFill/>
        </p:spPr>
        <p:txBody>
          <a:bodyPr wrap="square" tIns="91440" rtlCol="0">
            <a:spAutoFit/>
          </a:bodyPr>
          <a:lstStyle/>
          <a:p>
            <a:r>
              <a:rPr lang="en-US" sz="8000" dirty="0" smtClean="0"/>
              <a:t>“</a:t>
            </a:r>
            <a:r>
              <a:rPr lang="en-US" sz="3600" dirty="0"/>
              <a:t>computation may someday be organized as a public utility</a:t>
            </a:r>
            <a:r>
              <a:rPr lang="en-US" sz="3600" dirty="0" smtClean="0"/>
              <a:t>.</a:t>
            </a:r>
            <a:r>
              <a:rPr lang="en-US" sz="8000" dirty="0" smtClean="0"/>
              <a:t>”</a:t>
            </a:r>
            <a:endParaRPr lang="en-US" sz="8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1+#ppt_w/2"/>
                                          </p:val>
                                        </p:tav>
                                        <p:tav tm="100000">
                                          <p:val>
                                            <p:strVal val="#ppt_x"/>
                                          </p:val>
                                        </p:tav>
                                      </p:tavLst>
                                    </p:anim>
                                    <p:anim calcmode="lin" valueType="num">
                                      <p:cBhvr additive="base">
                                        <p:cTn id="8" dur="500" fill="hold"/>
                                        <p:tgtEl>
                                          <p:spTgt spid="30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wsempf\Downloads\iStock_000003561849Small.jpg"/>
          <p:cNvPicPr>
            <a:picLocks noChangeAspect="1" noChangeArrowheads="1"/>
          </p:cNvPicPr>
          <p:nvPr/>
        </p:nvPicPr>
        <p:blipFill>
          <a:blip r:embed="rId3" cstate="print"/>
          <a:srcRect/>
          <a:stretch>
            <a:fillRect/>
          </a:stretch>
        </p:blipFill>
        <p:spPr bwMode="auto">
          <a:xfrm>
            <a:off x="0" y="0"/>
            <a:ext cx="9161982"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Applications in the cloud</a:t>
            </a:r>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4724400" y="1219200"/>
            <a:ext cx="3630811" cy="2895600"/>
          </a:xfrm>
          <a:prstGeom prst="rect">
            <a:avLst/>
          </a:prstGeom>
          <a:noFill/>
          <a:ln w="9525">
            <a:noFill/>
            <a:miter lim="800000"/>
            <a:headEnd/>
            <a:tailEnd/>
          </a:ln>
          <a:effectLst>
            <a:outerShdw blurRad="50800" dist="38100" dir="2700000" algn="tl" rotWithShape="0">
              <a:prstClr val="black">
                <a:alpha val="40000"/>
              </a:prstClr>
            </a:outerShdw>
          </a:effectLst>
          <a:scene3d>
            <a:camera prst="isometricOffAxis2Left"/>
            <a:lightRig rig="threePt" dir="t"/>
          </a:scene3d>
        </p:spPr>
      </p:pic>
      <p:pic>
        <p:nvPicPr>
          <p:cNvPr id="5124" name="Picture 4"/>
          <p:cNvPicPr>
            <a:picLocks noChangeAspect="1" noChangeArrowheads="1"/>
          </p:cNvPicPr>
          <p:nvPr/>
        </p:nvPicPr>
        <p:blipFill>
          <a:blip r:embed="rId4" cstate="print"/>
          <a:srcRect/>
          <a:stretch>
            <a:fillRect/>
          </a:stretch>
        </p:blipFill>
        <p:spPr bwMode="auto">
          <a:xfrm>
            <a:off x="2667000" y="2057400"/>
            <a:ext cx="3630811" cy="2895600"/>
          </a:xfrm>
          <a:prstGeom prst="rect">
            <a:avLst/>
          </a:prstGeom>
          <a:noFill/>
          <a:ln w="9525">
            <a:noFill/>
            <a:miter lim="800000"/>
            <a:headEnd/>
            <a:tailEnd/>
          </a:ln>
          <a:effectLst>
            <a:outerShdw blurRad="50800" dist="38100" dir="2700000" algn="tl" rotWithShape="0">
              <a:prstClr val="black">
                <a:alpha val="40000"/>
              </a:prstClr>
            </a:outerShdw>
          </a:effectLst>
          <a:scene3d>
            <a:camera prst="isometricOffAxis2Left"/>
            <a:lightRig rig="threePt" dir="t"/>
          </a:scene3d>
        </p:spPr>
      </p:pic>
      <p:pic>
        <p:nvPicPr>
          <p:cNvPr id="5125" name="Picture 5"/>
          <p:cNvPicPr>
            <a:picLocks noChangeAspect="1" noChangeArrowheads="1"/>
          </p:cNvPicPr>
          <p:nvPr/>
        </p:nvPicPr>
        <p:blipFill>
          <a:blip r:embed="rId5" cstate="print"/>
          <a:srcRect/>
          <a:stretch>
            <a:fillRect/>
          </a:stretch>
        </p:blipFill>
        <p:spPr bwMode="auto">
          <a:xfrm>
            <a:off x="1066800" y="3276600"/>
            <a:ext cx="3505200" cy="2366010"/>
          </a:xfrm>
          <a:prstGeom prst="rect">
            <a:avLst/>
          </a:prstGeom>
          <a:noFill/>
          <a:ln w="9525">
            <a:noFill/>
            <a:miter lim="800000"/>
            <a:headEnd/>
            <a:tailEnd/>
          </a:ln>
          <a:effectLst>
            <a:outerShdw blurRad="50800" dist="38100" dir="2700000" algn="tl" rotWithShape="0">
              <a:prstClr val="black">
                <a:alpha val="40000"/>
              </a:prstClr>
            </a:outerShdw>
          </a:effectLst>
          <a:scene3d>
            <a:camera prst="isometricOffAxis2Left"/>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124"/>
                                        </p:tgtEl>
                                        <p:attrNameLst>
                                          <p:attrName>style.visibility</p:attrName>
                                        </p:attrNameLst>
                                      </p:cBhvr>
                                      <p:to>
                                        <p:strVal val="visible"/>
                                      </p:to>
                                    </p:set>
                                    <p:anim calcmode="lin" valueType="num">
                                      <p:cBhvr additive="base">
                                        <p:cTn id="12" dur="500" fill="hold"/>
                                        <p:tgtEl>
                                          <p:spTgt spid="5124"/>
                                        </p:tgtEl>
                                        <p:attrNameLst>
                                          <p:attrName>ppt_x</p:attrName>
                                        </p:attrNameLst>
                                      </p:cBhvr>
                                      <p:tavLst>
                                        <p:tav tm="0">
                                          <p:val>
                                            <p:strVal val="#ppt_x"/>
                                          </p:val>
                                        </p:tav>
                                        <p:tav tm="100000">
                                          <p:val>
                                            <p:strVal val="#ppt_x"/>
                                          </p:val>
                                        </p:tav>
                                      </p:tavLst>
                                    </p:anim>
                                    <p:anim calcmode="lin" valueType="num">
                                      <p:cBhvr additive="base">
                                        <p:cTn id="13" dur="500" fill="hold"/>
                                        <p:tgtEl>
                                          <p:spTgt spid="51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125"/>
                                        </p:tgtEl>
                                        <p:attrNameLst>
                                          <p:attrName>style.visibility</p:attrName>
                                        </p:attrNameLst>
                                      </p:cBhvr>
                                      <p:to>
                                        <p:strVal val="visible"/>
                                      </p:to>
                                    </p:set>
                                    <p:anim calcmode="lin" valueType="num">
                                      <p:cBhvr additive="base">
                                        <p:cTn id="17" dur="500" fill="hold"/>
                                        <p:tgtEl>
                                          <p:spTgt spid="5125"/>
                                        </p:tgtEl>
                                        <p:attrNameLst>
                                          <p:attrName>ppt_x</p:attrName>
                                        </p:attrNameLst>
                                      </p:cBhvr>
                                      <p:tavLst>
                                        <p:tav tm="0">
                                          <p:val>
                                            <p:strVal val="#ppt_x"/>
                                          </p:val>
                                        </p:tav>
                                        <p:tav tm="100000">
                                          <p:val>
                                            <p:strVal val="#ppt_x"/>
                                          </p:val>
                                        </p:tav>
                                      </p:tavLst>
                                    </p:anim>
                                    <p:anim calcmode="lin" valueType="num">
                                      <p:cBhvr additive="base">
                                        <p:cTn id="18"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00200" y="1481328"/>
            <a:ext cx="7086600" cy="4525963"/>
          </a:xfrm>
        </p:spPr>
        <p:txBody>
          <a:bodyPr/>
          <a:lstStyle/>
          <a:p>
            <a:pPr lvl="0">
              <a:lnSpc>
                <a:spcPct val="250000"/>
              </a:lnSpc>
            </a:pPr>
            <a:r>
              <a:rPr lang="en-US" dirty="0" smtClean="0"/>
              <a:t>A scalable application hosting space,</a:t>
            </a:r>
          </a:p>
          <a:p>
            <a:pPr lvl="0">
              <a:lnSpc>
                <a:spcPct val="250000"/>
              </a:lnSpc>
            </a:pPr>
            <a:r>
              <a:rPr lang="en-US" dirty="0" smtClean="0"/>
              <a:t>with specific offered services,</a:t>
            </a:r>
          </a:p>
          <a:p>
            <a:pPr lvl="0">
              <a:lnSpc>
                <a:spcPct val="250000"/>
              </a:lnSpc>
            </a:pPr>
            <a:r>
              <a:rPr lang="en-US" dirty="0" smtClean="0"/>
              <a:t>billed like a utility.</a:t>
            </a:r>
          </a:p>
          <a:p>
            <a:pPr>
              <a:buNone/>
            </a:pPr>
            <a:endParaRPr lang="en-US" dirty="0"/>
          </a:p>
        </p:txBody>
      </p:sp>
      <p:sp>
        <p:nvSpPr>
          <p:cNvPr id="3" name="Title 2"/>
          <p:cNvSpPr>
            <a:spLocks noGrp="1"/>
          </p:cNvSpPr>
          <p:nvPr>
            <p:ph type="title"/>
          </p:nvPr>
        </p:nvSpPr>
        <p:spPr/>
        <p:txBody>
          <a:bodyPr/>
          <a:lstStyle/>
          <a:p>
            <a:r>
              <a:rPr lang="en-US" dirty="0" smtClean="0"/>
              <a:t>The cloud defined</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old is new again</a:t>
            </a:r>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5257799" y="1447800"/>
            <a:ext cx="3699885" cy="2667000"/>
          </a:xfrm>
          <a:prstGeom prst="rect">
            <a:avLst/>
          </a:prstGeom>
          <a:noFill/>
          <a:ln w="9525">
            <a:noFill/>
            <a:miter lim="800000"/>
            <a:headEnd/>
            <a:tailEnd/>
          </a:ln>
          <a:effectLst>
            <a:outerShdw blurRad="50800" dist="38100" algn="l" rotWithShape="0">
              <a:prstClr val="black">
                <a:alpha val="40000"/>
              </a:prstClr>
            </a:outerShdw>
          </a:effectLst>
          <a:scene3d>
            <a:camera prst="isometricOffAxis2Left"/>
            <a:lightRig rig="threePt" dir="t"/>
          </a:scene3d>
        </p:spPr>
      </p:pic>
      <p:pic>
        <p:nvPicPr>
          <p:cNvPr id="6147" name="Picture 3"/>
          <p:cNvPicPr>
            <a:picLocks noChangeAspect="1" noChangeArrowheads="1"/>
          </p:cNvPicPr>
          <p:nvPr/>
        </p:nvPicPr>
        <p:blipFill>
          <a:blip r:embed="rId4" cstate="print"/>
          <a:srcRect/>
          <a:stretch>
            <a:fillRect/>
          </a:stretch>
        </p:blipFill>
        <p:spPr bwMode="auto">
          <a:xfrm>
            <a:off x="3810000" y="2362200"/>
            <a:ext cx="4343400" cy="4077230"/>
          </a:xfrm>
          <a:prstGeom prst="rect">
            <a:avLst/>
          </a:prstGeom>
          <a:noFill/>
          <a:ln w="9525">
            <a:noFill/>
            <a:miter lim="800000"/>
            <a:headEnd/>
            <a:tailEnd/>
          </a:ln>
          <a:effectLst>
            <a:outerShdw blurRad="50800" dist="38100" algn="l" rotWithShape="0">
              <a:prstClr val="black">
                <a:alpha val="40000"/>
              </a:prstClr>
            </a:outerShdw>
          </a:effectLst>
          <a:scene3d>
            <a:camera prst="isometricOffAxis2Left"/>
            <a:lightRig rig="threePt" dir="t"/>
          </a:scene3d>
        </p:spPr>
      </p:pic>
      <p:pic>
        <p:nvPicPr>
          <p:cNvPr id="6149" name="Picture 5"/>
          <p:cNvPicPr>
            <a:picLocks noChangeAspect="1" noChangeArrowheads="1"/>
          </p:cNvPicPr>
          <p:nvPr/>
        </p:nvPicPr>
        <p:blipFill>
          <a:blip r:embed="rId5" cstate="print"/>
          <a:srcRect b="24721"/>
          <a:stretch>
            <a:fillRect/>
          </a:stretch>
        </p:blipFill>
        <p:spPr bwMode="auto">
          <a:xfrm>
            <a:off x="2286000" y="3124200"/>
            <a:ext cx="3202281" cy="3505200"/>
          </a:xfrm>
          <a:prstGeom prst="rect">
            <a:avLst/>
          </a:prstGeom>
          <a:noFill/>
          <a:ln w="9525">
            <a:noFill/>
            <a:miter lim="800000"/>
            <a:headEnd/>
            <a:tailEnd/>
          </a:ln>
          <a:effectLst>
            <a:outerShdw blurRad="50800" dist="38100" algn="l" rotWithShape="0">
              <a:prstClr val="black">
                <a:alpha val="40000"/>
              </a:prstClr>
            </a:outerShdw>
          </a:effectLst>
          <a:scene3d>
            <a:camera prst="isometricOffAxis2Left"/>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500" fill="hold"/>
                                        <p:tgtEl>
                                          <p:spTgt spid="6149"/>
                                        </p:tgtEl>
                                        <p:attrNameLst>
                                          <p:attrName>ppt_x</p:attrName>
                                        </p:attrNameLst>
                                      </p:cBhvr>
                                      <p:tavLst>
                                        <p:tav tm="0">
                                          <p:val>
                                            <p:strVal val="1+#ppt_w/2"/>
                                          </p:val>
                                        </p:tav>
                                        <p:tav tm="100000">
                                          <p:val>
                                            <p:strVal val="#ppt_x"/>
                                          </p:val>
                                        </p:tav>
                                      </p:tavLst>
                                    </p:anim>
                                    <p:anim calcmode="lin" valueType="num">
                                      <p:cBhvr additive="base">
                                        <p:cTn id="8" dur="500" fill="hold"/>
                                        <p:tgtEl>
                                          <p:spTgt spid="61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147"/>
                                        </p:tgtEl>
                                        <p:attrNameLst>
                                          <p:attrName>style.visibility</p:attrName>
                                        </p:attrNameLst>
                                      </p:cBhvr>
                                      <p:to>
                                        <p:strVal val="visible"/>
                                      </p:to>
                                    </p:set>
                                    <p:anim calcmode="lin" valueType="num">
                                      <p:cBhvr additive="base">
                                        <p:cTn id="12" dur="500" fill="hold"/>
                                        <p:tgtEl>
                                          <p:spTgt spid="6147"/>
                                        </p:tgtEl>
                                        <p:attrNameLst>
                                          <p:attrName>ppt_x</p:attrName>
                                        </p:attrNameLst>
                                      </p:cBhvr>
                                      <p:tavLst>
                                        <p:tav tm="0">
                                          <p:val>
                                            <p:strVal val="1+#ppt_w/2"/>
                                          </p:val>
                                        </p:tav>
                                        <p:tav tm="100000">
                                          <p:val>
                                            <p:strVal val="#ppt_x"/>
                                          </p:val>
                                        </p:tav>
                                      </p:tavLst>
                                    </p:anim>
                                    <p:anim calcmode="lin" valueType="num">
                                      <p:cBhvr additive="base">
                                        <p:cTn id="13" dur="500" fill="hold"/>
                                        <p:tgtEl>
                                          <p:spTgt spid="61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146"/>
                                        </p:tgtEl>
                                        <p:attrNameLst>
                                          <p:attrName>style.visibility</p:attrName>
                                        </p:attrNameLst>
                                      </p:cBhvr>
                                      <p:to>
                                        <p:strVal val="visible"/>
                                      </p:to>
                                    </p:set>
                                    <p:anim calcmode="lin" valueType="num">
                                      <p:cBhvr additive="base">
                                        <p:cTn id="17" dur="500" fill="hold"/>
                                        <p:tgtEl>
                                          <p:spTgt spid="6146"/>
                                        </p:tgtEl>
                                        <p:attrNameLst>
                                          <p:attrName>ppt_x</p:attrName>
                                        </p:attrNameLst>
                                      </p:cBhvr>
                                      <p:tavLst>
                                        <p:tav tm="0">
                                          <p:val>
                                            <p:strVal val="1+#ppt_w/2"/>
                                          </p:val>
                                        </p:tav>
                                        <p:tav tm="100000">
                                          <p:val>
                                            <p:strVal val="#ppt_x"/>
                                          </p:val>
                                        </p:tav>
                                      </p:tavLst>
                                    </p:anim>
                                    <p:anim calcmode="lin" valueType="num">
                                      <p:cBhvr additive="base">
                                        <p:cTn id="18" dur="500" fill="hold"/>
                                        <p:tgtEl>
                                          <p:spTgt spid="61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IBM had it right?</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514600" y="2057400"/>
            <a:ext cx="4219575" cy="29051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lient Server.wmf"/>
          <p:cNvPicPr>
            <a:picLocks noGrp="1" noChangeAspect="1"/>
          </p:cNvPicPr>
          <p:nvPr>
            <p:ph idx="1"/>
          </p:nvPr>
        </p:nvPicPr>
        <p:blipFill>
          <a:blip r:embed="rId3" cstate="print"/>
          <a:stretch>
            <a:fillRect/>
          </a:stretch>
        </p:blipFill>
        <p:spPr>
          <a:xfrm>
            <a:off x="1762305" y="1481138"/>
            <a:ext cx="5619390" cy="4525962"/>
          </a:xfrm>
        </p:spPr>
      </p:pic>
      <p:sp>
        <p:nvSpPr>
          <p:cNvPr id="3" name="Title 2"/>
          <p:cNvSpPr>
            <a:spLocks noGrp="1"/>
          </p:cNvSpPr>
          <p:nvPr>
            <p:ph type="title"/>
          </p:nvPr>
        </p:nvSpPr>
        <p:spPr/>
        <p:txBody>
          <a:bodyPr/>
          <a:lstStyle/>
          <a:p>
            <a:r>
              <a:rPr lang="en-US" dirty="0" smtClean="0"/>
              <a:t>Client </a:t>
            </a:r>
            <a:r>
              <a:rPr lang="en-US" smtClean="0"/>
              <a:t>Server computing</a:t>
            </a:r>
            <a:endParaRPr lang="en-US"/>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nternet.wmf"/>
          <p:cNvPicPr>
            <a:picLocks noGrp="1" noChangeAspect="1"/>
          </p:cNvPicPr>
          <p:nvPr>
            <p:ph idx="1"/>
          </p:nvPr>
        </p:nvPicPr>
        <p:blipFill>
          <a:blip r:embed="rId3" cstate="print"/>
          <a:stretch>
            <a:fillRect/>
          </a:stretch>
        </p:blipFill>
        <p:spPr>
          <a:xfrm>
            <a:off x="1416942" y="2058902"/>
            <a:ext cx="6310116" cy="3370433"/>
          </a:xfrm>
        </p:spPr>
      </p:pic>
      <p:sp>
        <p:nvSpPr>
          <p:cNvPr id="3" name="Title 2"/>
          <p:cNvSpPr>
            <a:spLocks noGrp="1"/>
          </p:cNvSpPr>
          <p:nvPr>
            <p:ph type="title"/>
          </p:nvPr>
        </p:nvSpPr>
        <p:spPr/>
        <p:txBody>
          <a:bodyPr/>
          <a:lstStyle/>
          <a:p>
            <a:r>
              <a:rPr lang="en-US" dirty="0" smtClean="0"/>
              <a:t>Morph to the Internet</a:t>
            </a:r>
            <a:endParaRPr lang="en-US" dirty="0"/>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Server Farm</a:t>
            </a:r>
            <a:endParaRPr lang="en-US" dirty="0"/>
          </a:p>
        </p:txBody>
      </p:sp>
      <p:pic>
        <p:nvPicPr>
          <p:cNvPr id="1026" name="Picture 2" descr="http://splendidmarbles.com/wp-content/gallery/culture/server_farm_new.png"/>
          <p:cNvPicPr>
            <a:picLocks noChangeAspect="1" noChangeArrowheads="1"/>
          </p:cNvPicPr>
          <p:nvPr/>
        </p:nvPicPr>
        <p:blipFill>
          <a:blip r:embed="rId3" cstate="print"/>
          <a:srcRect/>
          <a:stretch>
            <a:fillRect/>
          </a:stretch>
        </p:blipFill>
        <p:spPr bwMode="auto">
          <a:xfrm>
            <a:off x="2743200" y="1752600"/>
            <a:ext cx="4476750" cy="406717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decel="50000" fill="hold">
                                          <p:stCondLst>
                                            <p:cond delay="0"/>
                                          </p:stCondLst>
                                        </p:cTn>
                                        <p:tgtEl>
                                          <p:spTgt spid="102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2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26"/>
                                        </p:tgtEl>
                                        <p:attrNameLst>
                                          <p:attrName>ppt_w</p:attrName>
                                        </p:attrNameLst>
                                      </p:cBhvr>
                                      <p:tavLst>
                                        <p:tav tm="0">
                                          <p:val>
                                            <p:strVal val="#ppt_w*.05"/>
                                          </p:val>
                                        </p:tav>
                                        <p:tav tm="100000">
                                          <p:val>
                                            <p:strVal val="#ppt_w"/>
                                          </p:val>
                                        </p:tav>
                                      </p:tavLst>
                                    </p:anim>
                                    <p:anim calcmode="lin" valueType="num">
                                      <p:cBhvr>
                                        <p:cTn id="10" dur="1000" fill="hold"/>
                                        <p:tgtEl>
                                          <p:spTgt spid="102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2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2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2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Press one for more answers</a:t>
            </a:r>
            <a:endParaRPr lang="en-US" dirty="0"/>
          </a:p>
        </p:txBody>
      </p:sp>
      <p:pic>
        <p:nvPicPr>
          <p:cNvPr id="7" name="Picture 6" descr="Answering Machine.jpg"/>
          <p:cNvPicPr>
            <a:picLocks noChangeAspect="1"/>
          </p:cNvPicPr>
          <p:nvPr/>
        </p:nvPicPr>
        <p:blipFill>
          <a:blip r:embed="rId3" cstate="print"/>
          <a:stretch>
            <a:fillRect/>
          </a:stretch>
        </p:blipFill>
        <p:spPr>
          <a:xfrm>
            <a:off x="2667000" y="1757362"/>
            <a:ext cx="3810000" cy="3343275"/>
          </a:xfrm>
          <a:prstGeom prst="rect">
            <a:avLst/>
          </a:prstGeom>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Shard Computing, circa 1999</a:t>
            </a:r>
            <a:endParaRPr lang="en-US" dirty="0"/>
          </a:p>
        </p:txBody>
      </p:sp>
      <p:pic>
        <p:nvPicPr>
          <p:cNvPr id="28674" name="Picture 2"/>
          <p:cNvPicPr>
            <a:picLocks noChangeAspect="1" noChangeArrowheads="1"/>
          </p:cNvPicPr>
          <p:nvPr/>
        </p:nvPicPr>
        <p:blipFill>
          <a:blip r:embed="rId3" cstate="print"/>
          <a:srcRect/>
          <a:stretch>
            <a:fillRect/>
          </a:stretch>
        </p:blipFill>
        <p:spPr bwMode="auto">
          <a:xfrm>
            <a:off x="4267200" y="1524000"/>
            <a:ext cx="2876550" cy="47625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wsempf\Downloads\iStock_000003183673Small(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20564" y="0"/>
            <a:ext cx="4823437" cy="6858000"/>
          </a:xfrm>
          <a:prstGeom prst="rect">
            <a:avLst/>
          </a:prstGeom>
          <a:noFill/>
        </p:spPr>
      </p:pic>
      <p:sp>
        <p:nvSpPr>
          <p:cNvPr id="9" name="TextBox 8"/>
          <p:cNvSpPr txBox="1"/>
          <p:nvPr/>
        </p:nvSpPr>
        <p:spPr>
          <a:xfrm>
            <a:off x="381000" y="990600"/>
            <a:ext cx="4434227" cy="5262979"/>
          </a:xfrm>
          <a:prstGeom prst="rect">
            <a:avLst/>
          </a:prstGeom>
          <a:noFill/>
        </p:spPr>
        <p:txBody>
          <a:bodyPr wrap="none" rtlCol="0">
            <a:spAutoFit/>
          </a:bodyPr>
          <a:lstStyle/>
          <a:p>
            <a:pPr>
              <a:lnSpc>
                <a:spcPct val="150000"/>
              </a:lnSpc>
            </a:pPr>
            <a:r>
              <a:rPr lang="en-US" sz="2800" dirty="0" smtClean="0">
                <a:solidFill>
                  <a:schemeClr val="bg2"/>
                </a:solidFill>
              </a:rPr>
              <a:t>Some realities of IT</a:t>
            </a:r>
          </a:p>
          <a:p>
            <a:pPr>
              <a:lnSpc>
                <a:spcPct val="150000"/>
              </a:lnSpc>
            </a:pPr>
            <a:r>
              <a:rPr lang="en-US" sz="2800" dirty="0" smtClean="0">
                <a:solidFill>
                  <a:schemeClr val="bg2"/>
                </a:solidFill>
              </a:rPr>
              <a:t>The origins of cloud</a:t>
            </a:r>
          </a:p>
          <a:p>
            <a:pPr>
              <a:lnSpc>
                <a:spcPct val="150000"/>
              </a:lnSpc>
            </a:pPr>
            <a:r>
              <a:rPr lang="en-US" sz="2800" dirty="0" smtClean="0"/>
              <a:t>Contemporary offerings</a:t>
            </a:r>
          </a:p>
          <a:p>
            <a:pPr>
              <a:lnSpc>
                <a:spcPct val="150000"/>
              </a:lnSpc>
            </a:pPr>
            <a:r>
              <a:rPr lang="en-US" sz="2800" dirty="0" smtClean="0">
                <a:solidFill>
                  <a:schemeClr val="bg2"/>
                </a:solidFill>
              </a:rPr>
              <a:t>The accounting involved</a:t>
            </a:r>
          </a:p>
          <a:p>
            <a:pPr>
              <a:lnSpc>
                <a:spcPct val="150000"/>
              </a:lnSpc>
            </a:pPr>
            <a:r>
              <a:rPr lang="en-US" sz="2800" dirty="0" smtClean="0">
                <a:solidFill>
                  <a:schemeClr val="bg2"/>
                </a:solidFill>
              </a:rPr>
              <a:t>Economics</a:t>
            </a:r>
          </a:p>
          <a:p>
            <a:pPr>
              <a:lnSpc>
                <a:spcPct val="150000"/>
              </a:lnSpc>
            </a:pPr>
            <a:r>
              <a:rPr lang="en-US" sz="2800" dirty="0" smtClean="0">
                <a:solidFill>
                  <a:schemeClr val="bg2"/>
                </a:solidFill>
              </a:rPr>
              <a:t>Implementation details</a:t>
            </a:r>
          </a:p>
          <a:p>
            <a:pPr>
              <a:lnSpc>
                <a:spcPct val="150000"/>
              </a:lnSpc>
            </a:pPr>
            <a:endParaRPr lang="en-US" sz="2800" dirty="0" smtClean="0"/>
          </a:p>
          <a:p>
            <a:pPr>
              <a:lnSpc>
                <a:spcPct val="150000"/>
              </a:lnSpc>
            </a:pPr>
            <a:endParaRPr lang="en-US" sz="28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big providers</a:t>
            </a:r>
            <a:endParaRPr lang="en-US" dirty="0"/>
          </a:p>
        </p:txBody>
      </p:sp>
      <p:pic>
        <p:nvPicPr>
          <p:cNvPr id="29698" name="Picture 2"/>
          <p:cNvPicPr>
            <a:picLocks noChangeAspect="1" noChangeArrowheads="1"/>
          </p:cNvPicPr>
          <p:nvPr/>
        </p:nvPicPr>
        <p:blipFill>
          <a:blip r:embed="rId3" cstate="print"/>
          <a:srcRect/>
          <a:stretch>
            <a:fillRect/>
          </a:stretch>
        </p:blipFill>
        <p:spPr bwMode="auto">
          <a:xfrm>
            <a:off x="4191000" y="4267200"/>
            <a:ext cx="4204555" cy="1662113"/>
          </a:xfrm>
          <a:prstGeom prst="rect">
            <a:avLst/>
          </a:prstGeom>
          <a:noFill/>
          <a:ln w="9525">
            <a:noFill/>
            <a:miter lim="800000"/>
            <a:headEnd/>
            <a:tailEnd/>
          </a:ln>
        </p:spPr>
      </p:pic>
      <p:pic>
        <p:nvPicPr>
          <p:cNvPr id="29699" name="Picture 3"/>
          <p:cNvPicPr>
            <a:picLocks noChangeAspect="1" noChangeArrowheads="1"/>
          </p:cNvPicPr>
          <p:nvPr/>
        </p:nvPicPr>
        <p:blipFill>
          <a:blip r:embed="rId4" cstate="print"/>
          <a:srcRect/>
          <a:stretch>
            <a:fillRect/>
          </a:stretch>
        </p:blipFill>
        <p:spPr bwMode="auto">
          <a:xfrm>
            <a:off x="304800" y="3124200"/>
            <a:ext cx="2752725" cy="2202180"/>
          </a:xfrm>
          <a:prstGeom prst="rect">
            <a:avLst/>
          </a:prstGeom>
          <a:noFill/>
          <a:ln w="9525">
            <a:noFill/>
            <a:miter lim="800000"/>
            <a:headEnd/>
            <a:tailEnd/>
          </a:ln>
        </p:spPr>
      </p:pic>
      <p:pic>
        <p:nvPicPr>
          <p:cNvPr id="29700" name="Picture 4"/>
          <p:cNvPicPr>
            <a:picLocks noChangeAspect="1" noChangeArrowheads="1"/>
          </p:cNvPicPr>
          <p:nvPr/>
        </p:nvPicPr>
        <p:blipFill>
          <a:blip r:embed="rId5" cstate="print"/>
          <a:srcRect/>
          <a:stretch>
            <a:fillRect/>
          </a:stretch>
        </p:blipFill>
        <p:spPr bwMode="auto">
          <a:xfrm>
            <a:off x="3581400" y="1676400"/>
            <a:ext cx="2857500" cy="11906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additive="base">
                                        <p:cTn id="7" dur="500" fill="hold"/>
                                        <p:tgtEl>
                                          <p:spTgt spid="29700"/>
                                        </p:tgtEl>
                                        <p:attrNameLst>
                                          <p:attrName>ppt_x</p:attrName>
                                        </p:attrNameLst>
                                      </p:cBhvr>
                                      <p:tavLst>
                                        <p:tav tm="0">
                                          <p:val>
                                            <p:strVal val="1+#ppt_w/2"/>
                                          </p:val>
                                        </p:tav>
                                        <p:tav tm="100000">
                                          <p:val>
                                            <p:strVal val="#ppt_x"/>
                                          </p:val>
                                        </p:tav>
                                      </p:tavLst>
                                    </p:anim>
                                    <p:anim calcmode="lin" valueType="num">
                                      <p:cBhvr additive="base">
                                        <p:cTn id="8" dur="500" fill="hold"/>
                                        <p:tgtEl>
                                          <p:spTgt spid="2970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699"/>
                                        </p:tgtEl>
                                        <p:attrNameLst>
                                          <p:attrName>style.visibility</p:attrName>
                                        </p:attrNameLst>
                                      </p:cBhvr>
                                      <p:to>
                                        <p:strVal val="visible"/>
                                      </p:to>
                                    </p:set>
                                    <p:anim calcmode="lin" valueType="num">
                                      <p:cBhvr additive="base">
                                        <p:cTn id="11" dur="500" fill="hold"/>
                                        <p:tgtEl>
                                          <p:spTgt spid="29699"/>
                                        </p:tgtEl>
                                        <p:attrNameLst>
                                          <p:attrName>ppt_x</p:attrName>
                                        </p:attrNameLst>
                                      </p:cBhvr>
                                      <p:tavLst>
                                        <p:tav tm="0">
                                          <p:val>
                                            <p:strVal val="0-#ppt_w/2"/>
                                          </p:val>
                                        </p:tav>
                                        <p:tav tm="100000">
                                          <p:val>
                                            <p:strVal val="#ppt_x"/>
                                          </p:val>
                                        </p:tav>
                                      </p:tavLst>
                                    </p:anim>
                                    <p:anim calcmode="lin" valueType="num">
                                      <p:cBhvr additive="base">
                                        <p:cTn id="12" dur="500" fill="hold"/>
                                        <p:tgtEl>
                                          <p:spTgt spid="2969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9698"/>
                                        </p:tgtEl>
                                        <p:attrNameLst>
                                          <p:attrName>style.visibility</p:attrName>
                                        </p:attrNameLst>
                                      </p:cBhvr>
                                      <p:to>
                                        <p:strVal val="visible"/>
                                      </p:to>
                                    </p:set>
                                    <p:anim calcmode="lin" valueType="num">
                                      <p:cBhvr additive="base">
                                        <p:cTn id="15" dur="500" fill="hold"/>
                                        <p:tgtEl>
                                          <p:spTgt spid="29698"/>
                                        </p:tgtEl>
                                        <p:attrNameLst>
                                          <p:attrName>ppt_x</p:attrName>
                                        </p:attrNameLst>
                                      </p:cBhvr>
                                      <p:tavLst>
                                        <p:tav tm="0">
                                          <p:val>
                                            <p:strVal val="#ppt_x"/>
                                          </p:val>
                                        </p:tav>
                                        <p:tav tm="100000">
                                          <p:val>
                                            <p:strVal val="#ppt_x"/>
                                          </p:val>
                                        </p:tav>
                                      </p:tavLst>
                                    </p:anim>
                                    <p:anim calcmode="lin" valueType="num">
                                      <p:cBhvr additive="base">
                                        <p:cTn id="16" dur="500" fill="hold"/>
                                        <p:tgtEl>
                                          <p:spTgt spid="296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big provider types</a:t>
            </a:r>
            <a:endParaRPr lang="en-US" dirty="0"/>
          </a:p>
        </p:txBody>
      </p:sp>
      <p:graphicFrame>
        <p:nvGraphicFramePr>
          <p:cNvPr id="6" name="Diagram 5"/>
          <p:cNvGraphicFramePr/>
          <p:nvPr/>
        </p:nvGraphicFramePr>
        <p:xfrm>
          <a:off x="152400" y="1397000"/>
          <a:ext cx="8991600" cy="454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Amazon S3 - IAAS</a:t>
            </a:r>
            <a:endParaRPr lang="en-US" dirty="0"/>
          </a:p>
        </p:txBody>
      </p:sp>
      <p:sp>
        <p:nvSpPr>
          <p:cNvPr id="4" name="Rectangle 3"/>
          <p:cNvSpPr/>
          <p:nvPr/>
        </p:nvSpPr>
        <p:spPr>
          <a:xfrm>
            <a:off x="1143000" y="1828800"/>
            <a:ext cx="2217274" cy="400110"/>
          </a:xfrm>
          <a:prstGeom prst="rect">
            <a:avLst/>
          </a:prstGeom>
          <a:noFill/>
        </p:spPr>
        <p:txBody>
          <a:bodyPr wrap="none" lIns="91440" tIns="45720" rIns="91440" bIns="45720">
            <a:spAutoFit/>
          </a:bodyPr>
          <a:lstStyle/>
          <a:p>
            <a:pPr algn="ct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Decentralization</a:t>
            </a:r>
            <a:endPar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Rectangle 4"/>
          <p:cNvSpPr/>
          <p:nvPr/>
        </p:nvSpPr>
        <p:spPr>
          <a:xfrm>
            <a:off x="685800" y="3200400"/>
            <a:ext cx="1484702" cy="369332"/>
          </a:xfrm>
          <a:prstGeom prst="rect">
            <a:avLst/>
          </a:prstGeom>
        </p:spPr>
        <p:txBody>
          <a:bodyPr wrap="none">
            <a:spAutoFit/>
          </a:bodyPr>
          <a:lstStyle/>
          <a:p>
            <a:pPr algn="ctr"/>
            <a:r>
              <a:rPr lang="en-US"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Asynchrony</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Rectangle 5"/>
          <p:cNvSpPr/>
          <p:nvPr/>
        </p:nvSpPr>
        <p:spPr>
          <a:xfrm>
            <a:off x="4114800" y="1600200"/>
            <a:ext cx="1337226" cy="369332"/>
          </a:xfrm>
          <a:prstGeom prst="rect">
            <a:avLst/>
          </a:prstGeom>
        </p:spPr>
        <p:txBody>
          <a:bodyPr wrap="none">
            <a:sp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Autonomy</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Rectangle 6"/>
          <p:cNvSpPr/>
          <p:nvPr/>
        </p:nvSpPr>
        <p:spPr>
          <a:xfrm>
            <a:off x="2590800" y="4572000"/>
            <a:ext cx="2400017" cy="369332"/>
          </a:xfrm>
          <a:prstGeom prst="rect">
            <a:avLst/>
          </a:prstGeom>
        </p:spPr>
        <p:txBody>
          <a:bodyPr wrap="none">
            <a:sp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Local Responsibility</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Rectangle 7"/>
          <p:cNvSpPr/>
          <p:nvPr/>
        </p:nvSpPr>
        <p:spPr>
          <a:xfrm>
            <a:off x="4419600" y="5410200"/>
            <a:ext cx="2842446" cy="369332"/>
          </a:xfrm>
          <a:prstGeom prst="rect">
            <a:avLst/>
          </a:prstGeom>
        </p:spPr>
        <p:txBody>
          <a:bodyPr wrap="none">
            <a:sp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Controlled Concurrency</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Rectangle 8"/>
          <p:cNvSpPr/>
          <p:nvPr/>
        </p:nvSpPr>
        <p:spPr>
          <a:xfrm>
            <a:off x="6019800" y="2133600"/>
            <a:ext cx="1946367" cy="369332"/>
          </a:xfrm>
          <a:prstGeom prst="rect">
            <a:avLst/>
          </a:prstGeom>
        </p:spPr>
        <p:txBody>
          <a:bodyPr wrap="none">
            <a:sp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Failure Tolerant</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Rectangle 9"/>
          <p:cNvSpPr/>
          <p:nvPr/>
        </p:nvSpPr>
        <p:spPr>
          <a:xfrm>
            <a:off x="5562600" y="4038600"/>
            <a:ext cx="2646878" cy="369332"/>
          </a:xfrm>
          <a:prstGeom prst="rect">
            <a:avLst/>
          </a:prstGeom>
        </p:spPr>
        <p:txBody>
          <a:bodyPr wrap="none">
            <a:sp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Controlled Parallelism</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Rectangle 10"/>
          <p:cNvSpPr/>
          <p:nvPr/>
        </p:nvSpPr>
        <p:spPr>
          <a:xfrm>
            <a:off x="1143000" y="5181600"/>
            <a:ext cx="1875835" cy="369332"/>
          </a:xfrm>
          <a:prstGeom prst="rect">
            <a:avLst/>
          </a:prstGeom>
        </p:spPr>
        <p:txBody>
          <a:bodyPr wrap="none">
            <a:sp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Decomposition</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Rectangle 11"/>
          <p:cNvSpPr/>
          <p:nvPr/>
        </p:nvSpPr>
        <p:spPr>
          <a:xfrm>
            <a:off x="6629400" y="990600"/>
            <a:ext cx="1292341" cy="369332"/>
          </a:xfrm>
          <a:prstGeom prst="rect">
            <a:avLst/>
          </a:prstGeom>
        </p:spPr>
        <p:txBody>
          <a:bodyPr wrap="none">
            <a:sp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Symmetry</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Rectangle 12"/>
          <p:cNvSpPr/>
          <p:nvPr/>
        </p:nvSpPr>
        <p:spPr>
          <a:xfrm>
            <a:off x="3561948" y="3244334"/>
            <a:ext cx="1266693" cy="369332"/>
          </a:xfrm>
          <a:prstGeom prst="rect">
            <a:avLst/>
          </a:prstGeom>
        </p:spPr>
        <p:txBody>
          <a:bodyPr wrap="none">
            <a:sp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Simplicity</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dissolve">
                                      <p:cBhvr>
                                        <p:cTn id="39" dur="500"/>
                                        <p:tgtEl>
                                          <p:spTgt spid="12"/>
                                        </p:tgtEl>
                                      </p:cBhvr>
                                    </p:animEffect>
                                  </p:childTnLst>
                                </p:cTn>
                              </p:par>
                            </p:childTnLst>
                          </p:cTn>
                        </p:par>
                        <p:par>
                          <p:cTn id="40" fill="hold">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dissolv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Microsoft Azure - PAAS</a:t>
            </a:r>
            <a:endParaRPr lang="en-US" dirty="0"/>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Google Apps - SAAS</a:t>
            </a:r>
            <a:endParaRPr lang="en-US" dirty="0"/>
          </a:p>
        </p:txBody>
      </p:sp>
      <p:pic>
        <p:nvPicPr>
          <p:cNvPr id="30723" name="Picture 3"/>
          <p:cNvPicPr>
            <a:picLocks noChangeAspect="1" noChangeArrowheads="1"/>
          </p:cNvPicPr>
          <p:nvPr/>
        </p:nvPicPr>
        <p:blipFill>
          <a:blip r:embed="rId3" cstate="print"/>
          <a:srcRect/>
          <a:stretch>
            <a:fillRect/>
          </a:stretch>
        </p:blipFill>
        <p:spPr bwMode="auto">
          <a:xfrm>
            <a:off x="2590800" y="1752600"/>
            <a:ext cx="5505450" cy="425224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wsempf\Downloads\iStock_000003183673Small(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20564" y="0"/>
            <a:ext cx="4823437" cy="6858000"/>
          </a:xfrm>
          <a:prstGeom prst="rect">
            <a:avLst/>
          </a:prstGeom>
          <a:noFill/>
        </p:spPr>
      </p:pic>
      <p:sp>
        <p:nvSpPr>
          <p:cNvPr id="9" name="TextBox 8"/>
          <p:cNvSpPr txBox="1"/>
          <p:nvPr/>
        </p:nvSpPr>
        <p:spPr>
          <a:xfrm>
            <a:off x="381000" y="990600"/>
            <a:ext cx="4434227" cy="5262979"/>
          </a:xfrm>
          <a:prstGeom prst="rect">
            <a:avLst/>
          </a:prstGeom>
          <a:noFill/>
        </p:spPr>
        <p:txBody>
          <a:bodyPr wrap="none" rtlCol="0">
            <a:spAutoFit/>
          </a:bodyPr>
          <a:lstStyle/>
          <a:p>
            <a:pPr>
              <a:lnSpc>
                <a:spcPct val="150000"/>
              </a:lnSpc>
            </a:pPr>
            <a:r>
              <a:rPr lang="en-US" sz="2800" dirty="0" smtClean="0">
                <a:solidFill>
                  <a:schemeClr val="bg2"/>
                </a:solidFill>
              </a:rPr>
              <a:t>Some realities of IT</a:t>
            </a:r>
          </a:p>
          <a:p>
            <a:pPr>
              <a:lnSpc>
                <a:spcPct val="150000"/>
              </a:lnSpc>
            </a:pPr>
            <a:r>
              <a:rPr lang="en-US" sz="2800" dirty="0" smtClean="0">
                <a:solidFill>
                  <a:schemeClr val="bg2"/>
                </a:solidFill>
              </a:rPr>
              <a:t>The origins of cloud</a:t>
            </a:r>
          </a:p>
          <a:p>
            <a:pPr>
              <a:lnSpc>
                <a:spcPct val="150000"/>
              </a:lnSpc>
            </a:pPr>
            <a:r>
              <a:rPr lang="en-US" sz="2800" dirty="0" smtClean="0">
                <a:solidFill>
                  <a:schemeClr val="bg2"/>
                </a:solidFill>
              </a:rPr>
              <a:t>Contemporary offerings</a:t>
            </a:r>
          </a:p>
          <a:p>
            <a:pPr>
              <a:lnSpc>
                <a:spcPct val="150000"/>
              </a:lnSpc>
            </a:pPr>
            <a:r>
              <a:rPr lang="en-US" sz="2800" dirty="0" smtClean="0"/>
              <a:t>The accounting involved</a:t>
            </a:r>
          </a:p>
          <a:p>
            <a:pPr>
              <a:lnSpc>
                <a:spcPct val="150000"/>
              </a:lnSpc>
            </a:pPr>
            <a:r>
              <a:rPr lang="en-US" sz="2800" dirty="0" smtClean="0">
                <a:solidFill>
                  <a:schemeClr val="bg2"/>
                </a:solidFill>
              </a:rPr>
              <a:t>Economics</a:t>
            </a:r>
          </a:p>
          <a:p>
            <a:pPr>
              <a:lnSpc>
                <a:spcPct val="150000"/>
              </a:lnSpc>
            </a:pPr>
            <a:r>
              <a:rPr lang="en-US" sz="2800" dirty="0" smtClean="0">
                <a:solidFill>
                  <a:schemeClr val="bg2"/>
                </a:solidFill>
              </a:rPr>
              <a:t>Implementation details</a:t>
            </a:r>
          </a:p>
          <a:p>
            <a:pPr>
              <a:lnSpc>
                <a:spcPct val="150000"/>
              </a:lnSpc>
            </a:pPr>
            <a:endParaRPr lang="en-US" sz="2800" dirty="0" smtClean="0"/>
          </a:p>
          <a:p>
            <a:pPr>
              <a:lnSpc>
                <a:spcPct val="150000"/>
              </a:lnSpc>
            </a:pPr>
            <a:endParaRPr lang="en-US" sz="28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Purchase - on Premise</a:t>
            </a:r>
          </a:p>
          <a:p>
            <a:pPr lvl="1"/>
            <a:r>
              <a:rPr lang="en-US" dirty="0" smtClean="0"/>
              <a:t>$ 15,000 - Quad-Core Servers ( 5 x 3,000 each )</a:t>
            </a:r>
          </a:p>
          <a:p>
            <a:pPr lvl="1"/>
            <a:r>
              <a:rPr lang="en-US" dirty="0" smtClean="0"/>
              <a:t>$ 750 - 1/2 Rack + Gigabit Switch</a:t>
            </a:r>
          </a:p>
          <a:p>
            <a:pPr lvl="1"/>
            <a:r>
              <a:rPr lang="en-US" dirty="0" smtClean="0"/>
              <a:t>$ 15,750 - Total Hardware cost</a:t>
            </a:r>
          </a:p>
          <a:p>
            <a:pPr lvl="1"/>
            <a:r>
              <a:rPr lang="en-US" dirty="0" smtClean="0"/>
              <a:t>$ 5,800 = Annual amortized cost, 5% over 3 years</a:t>
            </a:r>
          </a:p>
          <a:p>
            <a:pPr lvl="1"/>
            <a:r>
              <a:rPr lang="en-US" dirty="0" smtClean="0"/>
              <a:t>$ 0 - Assuming no incremental real estate cost</a:t>
            </a:r>
          </a:p>
          <a:p>
            <a:pPr lvl="1"/>
            <a:r>
              <a:rPr lang="en-US" dirty="0" smtClean="0"/>
              <a:t>$ 2,000 - Annual power &amp; AC cost</a:t>
            </a:r>
          </a:p>
          <a:p>
            <a:pPr lvl="1"/>
            <a:r>
              <a:rPr lang="en-US" b="1" dirty="0" smtClean="0"/>
              <a:t>$ 7,800 - Total annual cost on premise</a:t>
            </a:r>
          </a:p>
          <a:p>
            <a:r>
              <a:rPr lang="en-US" b="1" dirty="0" smtClean="0"/>
              <a:t>Purchase - at </a:t>
            </a:r>
            <a:r>
              <a:rPr lang="en-US" b="1" dirty="0" err="1" smtClean="0"/>
              <a:t>Colo</a:t>
            </a:r>
            <a:endParaRPr lang="en-US" b="1" dirty="0" smtClean="0"/>
          </a:p>
          <a:p>
            <a:pPr lvl="1"/>
            <a:r>
              <a:rPr lang="en-US" dirty="0" smtClean="0"/>
              <a:t>$ 8,000 - </a:t>
            </a:r>
            <a:r>
              <a:rPr lang="en-US" dirty="0" err="1" smtClean="0"/>
              <a:t>Colo</a:t>
            </a:r>
            <a:r>
              <a:rPr lang="en-US" dirty="0" smtClean="0"/>
              <a:t> fees; 1/2 Rack + power + bandwidth</a:t>
            </a:r>
          </a:p>
          <a:p>
            <a:pPr lvl="1"/>
            <a:r>
              <a:rPr lang="en-US" dirty="0" smtClean="0"/>
              <a:t>$ 5,800 - Annual amortized cost</a:t>
            </a:r>
          </a:p>
          <a:p>
            <a:pPr lvl="1"/>
            <a:r>
              <a:rPr lang="en-US" b="1" dirty="0" smtClean="0"/>
              <a:t>$ 13,800 - Total annual cost at </a:t>
            </a:r>
            <a:r>
              <a:rPr lang="en-US" b="1" dirty="0" err="1" smtClean="0"/>
              <a:t>Colo</a:t>
            </a:r>
            <a:endParaRPr lang="en-US" b="1" dirty="0" smtClean="0"/>
          </a:p>
          <a:p>
            <a:r>
              <a:rPr lang="en-US" b="1" dirty="0" smtClean="0"/>
              <a:t>Cloud</a:t>
            </a:r>
          </a:p>
          <a:p>
            <a:pPr lvl="1"/>
            <a:r>
              <a:rPr lang="en-US" dirty="0" smtClean="0"/>
              <a:t>$ </a:t>
            </a:r>
            <a:r>
              <a:rPr lang="en-US" b="1" dirty="0" smtClean="0"/>
              <a:t>35,040</a:t>
            </a:r>
            <a:r>
              <a:rPr lang="en-US" dirty="0" smtClean="0"/>
              <a:t> 24x7x365 Amazon EC2</a:t>
            </a:r>
          </a:p>
          <a:p>
            <a:pPr lvl="2"/>
            <a:r>
              <a:rPr lang="en-US" dirty="0" smtClean="0"/>
              <a:t>( $.80 per high CPU Server instance hour )</a:t>
            </a:r>
          </a:p>
          <a:p>
            <a:pPr lvl="1"/>
            <a:r>
              <a:rPr lang="en-US" dirty="0" smtClean="0"/>
              <a:t>$ 8,320 40 hours x 52 weeks</a:t>
            </a:r>
          </a:p>
          <a:p>
            <a:pPr lvl="1"/>
            <a:r>
              <a:rPr lang="en-US" dirty="0" smtClean="0"/>
              <a:t>$ 688 40 hours x 4.3 weeks</a:t>
            </a:r>
            <a:endParaRPr lang="en-US" dirty="0"/>
          </a:p>
        </p:txBody>
      </p:sp>
      <p:sp>
        <p:nvSpPr>
          <p:cNvPr id="3" name="Title 2"/>
          <p:cNvSpPr>
            <a:spLocks noGrp="1"/>
          </p:cNvSpPr>
          <p:nvPr>
            <p:ph type="title"/>
          </p:nvPr>
        </p:nvSpPr>
        <p:spPr/>
        <p:txBody>
          <a:bodyPr/>
          <a:lstStyle/>
          <a:p>
            <a:r>
              <a:rPr lang="en-US" dirty="0" smtClean="0"/>
              <a:t>Dollars and Sense</a:t>
            </a:r>
            <a:endParaRPr lang="en-US" dirty="0"/>
          </a:p>
        </p:txBody>
      </p:sp>
      <p:sp>
        <p:nvSpPr>
          <p:cNvPr id="4" name="TextBox 3"/>
          <p:cNvSpPr txBox="1"/>
          <p:nvPr/>
        </p:nvSpPr>
        <p:spPr>
          <a:xfrm>
            <a:off x="4343400" y="6172200"/>
            <a:ext cx="2488182" cy="276999"/>
          </a:xfrm>
          <a:prstGeom prst="rect">
            <a:avLst/>
          </a:prstGeom>
          <a:noFill/>
        </p:spPr>
        <p:txBody>
          <a:bodyPr wrap="none" rtlCol="0">
            <a:spAutoFit/>
          </a:bodyPr>
          <a:lstStyle/>
          <a:p>
            <a:r>
              <a:rPr lang="en-US" sz="1200" dirty="0" smtClean="0"/>
              <a:t>Source: Open Source Magazine</a:t>
            </a:r>
            <a:endParaRPr lang="en-US" sz="1200" dirty="0"/>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Purchase - on Premise</a:t>
            </a:r>
          </a:p>
          <a:p>
            <a:pPr lvl="1"/>
            <a:r>
              <a:rPr lang="en-US" dirty="0" smtClean="0">
                <a:solidFill>
                  <a:srgbClr val="FF0000"/>
                </a:solidFill>
              </a:rPr>
              <a:t>$ 15,000 - Quad-Core Servers ( 5 x 3,000 each )</a:t>
            </a:r>
          </a:p>
          <a:p>
            <a:pPr lvl="1"/>
            <a:r>
              <a:rPr lang="en-US" dirty="0" smtClean="0">
                <a:solidFill>
                  <a:srgbClr val="FF0000"/>
                </a:solidFill>
              </a:rPr>
              <a:t>$ 750 - 1/2 Rack + Gigabit Switch</a:t>
            </a:r>
          </a:p>
          <a:p>
            <a:pPr lvl="1"/>
            <a:r>
              <a:rPr lang="en-US" dirty="0" smtClean="0">
                <a:solidFill>
                  <a:srgbClr val="FF0000"/>
                </a:solidFill>
              </a:rPr>
              <a:t>$ 15,750 - Total Hardware cost</a:t>
            </a:r>
          </a:p>
          <a:p>
            <a:pPr lvl="1"/>
            <a:r>
              <a:rPr lang="en-US" dirty="0" smtClean="0">
                <a:solidFill>
                  <a:srgbClr val="00B050"/>
                </a:solidFill>
              </a:rPr>
              <a:t>$ 5,800 = Annual amortized cost, 5% over 3 years</a:t>
            </a:r>
          </a:p>
          <a:p>
            <a:pPr lvl="1"/>
            <a:r>
              <a:rPr lang="en-US" dirty="0" smtClean="0">
                <a:solidFill>
                  <a:srgbClr val="00B050"/>
                </a:solidFill>
              </a:rPr>
              <a:t>$ 0 - Assuming no incremental real estate cost</a:t>
            </a:r>
          </a:p>
          <a:p>
            <a:pPr lvl="1"/>
            <a:r>
              <a:rPr lang="en-US" dirty="0" smtClean="0">
                <a:solidFill>
                  <a:srgbClr val="00B050"/>
                </a:solidFill>
              </a:rPr>
              <a:t>$ 2,000 - Annual power &amp; AC cost</a:t>
            </a:r>
          </a:p>
          <a:p>
            <a:pPr lvl="1"/>
            <a:r>
              <a:rPr lang="en-US" b="1" dirty="0" smtClean="0"/>
              <a:t>$ 7,800 - Total annual cost on premise</a:t>
            </a:r>
          </a:p>
          <a:p>
            <a:r>
              <a:rPr lang="en-US" b="1" dirty="0" smtClean="0"/>
              <a:t>Purchase - at </a:t>
            </a:r>
            <a:r>
              <a:rPr lang="en-US" b="1" dirty="0" err="1" smtClean="0"/>
              <a:t>Colo</a:t>
            </a:r>
            <a:endParaRPr lang="en-US" b="1" dirty="0" smtClean="0"/>
          </a:p>
          <a:p>
            <a:pPr lvl="1"/>
            <a:r>
              <a:rPr lang="en-US" dirty="0" smtClean="0">
                <a:solidFill>
                  <a:srgbClr val="00B050"/>
                </a:solidFill>
              </a:rPr>
              <a:t>$ 8,000 - </a:t>
            </a:r>
            <a:r>
              <a:rPr lang="en-US" dirty="0" err="1" smtClean="0">
                <a:solidFill>
                  <a:srgbClr val="00B050"/>
                </a:solidFill>
              </a:rPr>
              <a:t>Colo</a:t>
            </a:r>
            <a:r>
              <a:rPr lang="en-US" dirty="0" smtClean="0">
                <a:solidFill>
                  <a:srgbClr val="00B050"/>
                </a:solidFill>
              </a:rPr>
              <a:t> fees; 1/2 Rack + power + bandwidth</a:t>
            </a:r>
          </a:p>
          <a:p>
            <a:pPr lvl="1"/>
            <a:r>
              <a:rPr lang="en-US" dirty="0" smtClean="0">
                <a:solidFill>
                  <a:srgbClr val="00B050"/>
                </a:solidFill>
              </a:rPr>
              <a:t>$ 5,800 - Annual amortized cost</a:t>
            </a:r>
          </a:p>
          <a:p>
            <a:pPr lvl="1"/>
            <a:r>
              <a:rPr lang="en-US" b="1" dirty="0" smtClean="0"/>
              <a:t>$ 13,800 - Total annual cost at </a:t>
            </a:r>
            <a:r>
              <a:rPr lang="en-US" b="1" dirty="0" err="1" smtClean="0"/>
              <a:t>Colo</a:t>
            </a:r>
            <a:endParaRPr lang="en-US" b="1" dirty="0" smtClean="0"/>
          </a:p>
          <a:p>
            <a:r>
              <a:rPr lang="en-US" b="1" dirty="0" smtClean="0"/>
              <a:t>Cloud</a:t>
            </a:r>
          </a:p>
          <a:p>
            <a:pPr lvl="1"/>
            <a:r>
              <a:rPr lang="en-US" dirty="0" smtClean="0">
                <a:solidFill>
                  <a:srgbClr val="00B050"/>
                </a:solidFill>
              </a:rPr>
              <a:t>$ 35,040 24x7x365 Amazon EC2</a:t>
            </a:r>
          </a:p>
          <a:p>
            <a:pPr lvl="2"/>
            <a:r>
              <a:rPr lang="en-US" dirty="0" smtClean="0">
                <a:solidFill>
                  <a:srgbClr val="00B050"/>
                </a:solidFill>
              </a:rPr>
              <a:t>( $.80 per high CPU Server instance hour )</a:t>
            </a:r>
          </a:p>
          <a:p>
            <a:pPr lvl="1"/>
            <a:r>
              <a:rPr lang="en-US" dirty="0" smtClean="0">
                <a:solidFill>
                  <a:srgbClr val="00B050"/>
                </a:solidFill>
              </a:rPr>
              <a:t>$ 8,320 40 hours x 52 weeks</a:t>
            </a:r>
          </a:p>
          <a:p>
            <a:pPr lvl="1"/>
            <a:r>
              <a:rPr lang="en-US" dirty="0" smtClean="0">
                <a:solidFill>
                  <a:srgbClr val="00B050"/>
                </a:solidFill>
              </a:rPr>
              <a:t>$ 688 40 hours x 4.3 weeks</a:t>
            </a:r>
            <a:endParaRPr lang="en-US" dirty="0">
              <a:solidFill>
                <a:srgbClr val="00B050"/>
              </a:solidFill>
            </a:endParaRPr>
          </a:p>
        </p:txBody>
      </p:sp>
      <p:sp>
        <p:nvSpPr>
          <p:cNvPr id="3" name="Title 2"/>
          <p:cNvSpPr>
            <a:spLocks noGrp="1"/>
          </p:cNvSpPr>
          <p:nvPr>
            <p:ph type="title"/>
          </p:nvPr>
        </p:nvSpPr>
        <p:spPr/>
        <p:txBody>
          <a:bodyPr/>
          <a:lstStyle/>
          <a:p>
            <a:r>
              <a:rPr lang="en-US" dirty="0" smtClean="0"/>
              <a:t>Dollars and Sense</a:t>
            </a: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Purchase - on Premise</a:t>
            </a:r>
          </a:p>
          <a:p>
            <a:pPr lvl="1"/>
            <a:r>
              <a:rPr lang="en-US" dirty="0" smtClean="0">
                <a:solidFill>
                  <a:srgbClr val="FF0000"/>
                </a:solidFill>
              </a:rPr>
              <a:t>$ 15,000 - Quad-Core Servers ( 5 x 3,000 each )</a:t>
            </a:r>
          </a:p>
          <a:p>
            <a:pPr lvl="1"/>
            <a:r>
              <a:rPr lang="en-US" dirty="0" smtClean="0">
                <a:solidFill>
                  <a:srgbClr val="FF0000"/>
                </a:solidFill>
              </a:rPr>
              <a:t>$ 750 - 1/2 Rack + Gigabit Switch</a:t>
            </a:r>
          </a:p>
          <a:p>
            <a:pPr lvl="1"/>
            <a:r>
              <a:rPr lang="en-US" dirty="0" smtClean="0">
                <a:solidFill>
                  <a:srgbClr val="FF0000"/>
                </a:solidFill>
              </a:rPr>
              <a:t>$ 15,750 - Total Hardware cost</a:t>
            </a:r>
          </a:p>
          <a:p>
            <a:pPr lvl="1"/>
            <a:r>
              <a:rPr lang="en-US" dirty="0" smtClean="0">
                <a:solidFill>
                  <a:srgbClr val="00B050"/>
                </a:solidFill>
              </a:rPr>
              <a:t>$ 5,800 = Annual amortized cost, 5% over 3 years</a:t>
            </a:r>
          </a:p>
          <a:p>
            <a:pPr lvl="1"/>
            <a:r>
              <a:rPr lang="en-US" dirty="0" smtClean="0">
                <a:solidFill>
                  <a:srgbClr val="00B050"/>
                </a:solidFill>
              </a:rPr>
              <a:t>$ 0 - Assuming no incremental real estate cost</a:t>
            </a:r>
          </a:p>
          <a:p>
            <a:pPr lvl="1"/>
            <a:r>
              <a:rPr lang="en-US" dirty="0" smtClean="0">
                <a:solidFill>
                  <a:srgbClr val="00B050"/>
                </a:solidFill>
              </a:rPr>
              <a:t>$ 2,000 - Annual power &amp; AC cost</a:t>
            </a:r>
          </a:p>
          <a:p>
            <a:pPr lvl="1"/>
            <a:r>
              <a:rPr lang="en-US" b="1" dirty="0" smtClean="0">
                <a:solidFill>
                  <a:srgbClr val="00B050"/>
                </a:solidFill>
              </a:rPr>
              <a:t>$ 19,200 – Annual labor</a:t>
            </a:r>
          </a:p>
          <a:p>
            <a:pPr lvl="1"/>
            <a:r>
              <a:rPr lang="en-US" b="1" dirty="0" smtClean="0"/>
              <a:t>$ 27,000 - Total annual cost on premise</a:t>
            </a:r>
          </a:p>
          <a:p>
            <a:r>
              <a:rPr lang="en-US" b="1" dirty="0" smtClean="0"/>
              <a:t>Purchase - at </a:t>
            </a:r>
            <a:r>
              <a:rPr lang="en-US" b="1" dirty="0" err="1" smtClean="0"/>
              <a:t>Colo</a:t>
            </a:r>
            <a:endParaRPr lang="en-US" b="1" dirty="0" smtClean="0"/>
          </a:p>
          <a:p>
            <a:pPr lvl="1"/>
            <a:r>
              <a:rPr lang="en-US" dirty="0" smtClean="0">
                <a:solidFill>
                  <a:srgbClr val="00B050"/>
                </a:solidFill>
              </a:rPr>
              <a:t>$ 8,000 - </a:t>
            </a:r>
            <a:r>
              <a:rPr lang="en-US" dirty="0" err="1" smtClean="0">
                <a:solidFill>
                  <a:srgbClr val="00B050"/>
                </a:solidFill>
              </a:rPr>
              <a:t>Colo</a:t>
            </a:r>
            <a:r>
              <a:rPr lang="en-US" dirty="0" smtClean="0">
                <a:solidFill>
                  <a:srgbClr val="00B050"/>
                </a:solidFill>
              </a:rPr>
              <a:t> fees; 1/2 Rack + power + bandwidth</a:t>
            </a:r>
          </a:p>
          <a:p>
            <a:pPr lvl="1"/>
            <a:r>
              <a:rPr lang="en-US" dirty="0" smtClean="0">
                <a:solidFill>
                  <a:srgbClr val="00B050"/>
                </a:solidFill>
              </a:rPr>
              <a:t>$ 5,800 - Annual amortized cost</a:t>
            </a:r>
          </a:p>
          <a:p>
            <a:pPr lvl="1"/>
            <a:r>
              <a:rPr lang="en-US" b="1" dirty="0" smtClean="0"/>
              <a:t>$ 13,800 - Total annual cost at </a:t>
            </a:r>
            <a:r>
              <a:rPr lang="en-US" b="1" dirty="0" err="1" smtClean="0"/>
              <a:t>Colo</a:t>
            </a:r>
            <a:endParaRPr lang="en-US" b="1" dirty="0" smtClean="0"/>
          </a:p>
          <a:p>
            <a:r>
              <a:rPr lang="en-US" b="1" dirty="0" smtClean="0"/>
              <a:t>Cloud</a:t>
            </a:r>
          </a:p>
          <a:p>
            <a:pPr lvl="1"/>
            <a:r>
              <a:rPr lang="en-US" dirty="0" smtClean="0">
                <a:solidFill>
                  <a:srgbClr val="00B050"/>
                </a:solidFill>
              </a:rPr>
              <a:t>$ 35,040 24x7x365 Amazon EC2</a:t>
            </a:r>
          </a:p>
          <a:p>
            <a:pPr lvl="2"/>
            <a:r>
              <a:rPr lang="en-US" dirty="0" smtClean="0">
                <a:solidFill>
                  <a:srgbClr val="00B050"/>
                </a:solidFill>
              </a:rPr>
              <a:t>( $.80 per high CPU Server instance hour )</a:t>
            </a:r>
          </a:p>
          <a:p>
            <a:pPr lvl="1"/>
            <a:r>
              <a:rPr lang="en-US" dirty="0" smtClean="0">
                <a:solidFill>
                  <a:srgbClr val="00B050"/>
                </a:solidFill>
              </a:rPr>
              <a:t>$ 8,320 40 hours x 52 weeks</a:t>
            </a:r>
          </a:p>
          <a:p>
            <a:pPr lvl="1"/>
            <a:r>
              <a:rPr lang="en-US" dirty="0" smtClean="0">
                <a:solidFill>
                  <a:srgbClr val="00B050"/>
                </a:solidFill>
              </a:rPr>
              <a:t>$ 688 40 hours x 4.3 weeks</a:t>
            </a:r>
            <a:endParaRPr lang="en-US" dirty="0">
              <a:solidFill>
                <a:srgbClr val="00B050"/>
              </a:solidFill>
            </a:endParaRPr>
          </a:p>
        </p:txBody>
      </p:sp>
      <p:sp>
        <p:nvSpPr>
          <p:cNvPr id="3" name="Title 2"/>
          <p:cNvSpPr>
            <a:spLocks noGrp="1"/>
          </p:cNvSpPr>
          <p:nvPr>
            <p:ph type="title"/>
          </p:nvPr>
        </p:nvSpPr>
        <p:spPr/>
        <p:txBody>
          <a:bodyPr/>
          <a:lstStyle/>
          <a:p>
            <a:r>
              <a:rPr lang="en-US" dirty="0" smtClean="0"/>
              <a:t>Dollars and Sense</a:t>
            </a: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Dollars and makes more sense</a:t>
            </a:r>
            <a:endParaRPr lang="en-US" dirty="0"/>
          </a:p>
        </p:txBody>
      </p:sp>
      <p:graphicFrame>
        <p:nvGraphicFramePr>
          <p:cNvPr id="4" name="Table 3"/>
          <p:cNvGraphicFramePr>
            <a:graphicFrameLocks noGrp="1"/>
          </p:cNvGraphicFramePr>
          <p:nvPr/>
        </p:nvGraphicFramePr>
        <p:xfrm>
          <a:off x="304801" y="1981200"/>
          <a:ext cx="8458198" cy="2398776"/>
        </p:xfrm>
        <a:graphic>
          <a:graphicData uri="http://schemas.openxmlformats.org/drawingml/2006/table">
            <a:tbl>
              <a:tblPr/>
              <a:tblGrid>
                <a:gridCol w="3276599"/>
                <a:gridCol w="1447800"/>
                <a:gridCol w="2057400"/>
                <a:gridCol w="1676399"/>
              </a:tblGrid>
              <a:tr h="399796">
                <a:tc>
                  <a:txBody>
                    <a:bodyPr/>
                    <a:lstStyle/>
                    <a:p>
                      <a:pPr>
                        <a:lnSpc>
                          <a:spcPct val="115000"/>
                        </a:lnSpc>
                      </a:pPr>
                      <a:endParaRPr lang="en-US" sz="2000">
                        <a:latin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b="1">
                          <a:latin typeface="Calibri"/>
                          <a:ea typeface="Calibri"/>
                          <a:cs typeface="Times New Roman"/>
                        </a:rPr>
                        <a:t>Internal IT</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b="1">
                          <a:latin typeface="Calibri"/>
                          <a:ea typeface="Calibri"/>
                          <a:cs typeface="Times New Roman"/>
                        </a:rPr>
                        <a:t>Managed Services</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b="1">
                          <a:latin typeface="Calibri"/>
                          <a:ea typeface="Calibri"/>
                          <a:cs typeface="Times New Roman"/>
                        </a:rPr>
                        <a:t>The Cloud</a:t>
                      </a:r>
                      <a:endParaRPr lang="en-US" sz="2000">
                        <a:latin typeface="Calibri"/>
                        <a:ea typeface="Calibri"/>
                        <a:cs typeface="Times New Roman"/>
                      </a:endParaRPr>
                    </a:p>
                  </a:txBody>
                  <a:tcPr marL="9525" marR="9525" marT="9525" marB="9525">
                    <a:lnL>
                      <a:noFill/>
                    </a:lnL>
                    <a:lnR>
                      <a:noFill/>
                    </a:lnR>
                    <a:lnT>
                      <a:noFill/>
                    </a:lnT>
                    <a:lnB>
                      <a:noFill/>
                    </a:lnB>
                  </a:tcPr>
                </a:tc>
              </a:tr>
              <a:tr h="399796">
                <a:tc>
                  <a:txBody>
                    <a:bodyPr/>
                    <a:lstStyle/>
                    <a:p>
                      <a:pPr marL="0" marR="0">
                        <a:lnSpc>
                          <a:spcPct val="115000"/>
                        </a:lnSpc>
                        <a:spcBef>
                          <a:spcPts val="0"/>
                        </a:spcBef>
                        <a:spcAft>
                          <a:spcPts val="0"/>
                        </a:spcAft>
                      </a:pPr>
                      <a:r>
                        <a:rPr lang="en-US" sz="2000" b="1">
                          <a:latin typeface="Calibri"/>
                          <a:ea typeface="Calibri"/>
                          <a:cs typeface="Times New Roman"/>
                        </a:rPr>
                        <a:t>Capital Investment</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$40,000</a:t>
                      </a: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$0</a:t>
                      </a: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$0</a:t>
                      </a:r>
                    </a:p>
                  </a:txBody>
                  <a:tcPr marL="9525" marR="9525" marT="9525" marB="9525">
                    <a:lnL>
                      <a:noFill/>
                    </a:lnL>
                    <a:lnR>
                      <a:noFill/>
                    </a:lnR>
                    <a:lnT>
                      <a:noFill/>
                    </a:lnT>
                    <a:lnB>
                      <a:noFill/>
                    </a:lnB>
                  </a:tcPr>
                </a:tc>
              </a:tr>
              <a:tr h="399796">
                <a:tc>
                  <a:txBody>
                    <a:bodyPr/>
                    <a:lstStyle/>
                    <a:p>
                      <a:pPr marL="0" marR="0">
                        <a:lnSpc>
                          <a:spcPct val="115000"/>
                        </a:lnSpc>
                        <a:spcBef>
                          <a:spcPts val="0"/>
                        </a:spcBef>
                        <a:spcAft>
                          <a:spcPts val="0"/>
                        </a:spcAft>
                      </a:pPr>
                      <a:r>
                        <a:rPr lang="en-US" sz="2000" b="1">
                          <a:latin typeface="Calibri"/>
                          <a:ea typeface="Calibri"/>
                          <a:cs typeface="Times New Roman"/>
                        </a:rPr>
                        <a:t>Setup Costs</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$10,000</a:t>
                      </a: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$5,000</a:t>
                      </a: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$1,000</a:t>
                      </a:r>
                    </a:p>
                  </a:txBody>
                  <a:tcPr marL="9525" marR="9525" marT="9525" marB="9525">
                    <a:lnL>
                      <a:noFill/>
                    </a:lnL>
                    <a:lnR>
                      <a:noFill/>
                    </a:lnR>
                    <a:lnT>
                      <a:noFill/>
                    </a:lnT>
                    <a:lnB>
                      <a:noFill/>
                    </a:lnB>
                  </a:tcPr>
                </a:tc>
              </a:tr>
              <a:tr h="399796">
                <a:tc>
                  <a:txBody>
                    <a:bodyPr/>
                    <a:lstStyle/>
                    <a:p>
                      <a:pPr marL="0" marR="0">
                        <a:lnSpc>
                          <a:spcPct val="115000"/>
                        </a:lnSpc>
                        <a:spcBef>
                          <a:spcPts val="0"/>
                        </a:spcBef>
                        <a:spcAft>
                          <a:spcPts val="0"/>
                        </a:spcAft>
                      </a:pPr>
                      <a:r>
                        <a:rPr lang="en-US" sz="2000" b="1">
                          <a:latin typeface="Calibri"/>
                          <a:ea typeface="Calibri"/>
                          <a:cs typeface="Times New Roman"/>
                        </a:rPr>
                        <a:t>Monthly Services</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$0</a:t>
                      </a: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$4,000</a:t>
                      </a: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$2,400</a:t>
                      </a:r>
                    </a:p>
                  </a:txBody>
                  <a:tcPr marL="9525" marR="9525" marT="9525" marB="9525">
                    <a:lnL>
                      <a:noFill/>
                    </a:lnL>
                    <a:lnR>
                      <a:noFill/>
                    </a:lnR>
                    <a:lnT>
                      <a:noFill/>
                    </a:lnT>
                    <a:lnB>
                      <a:noFill/>
                    </a:lnB>
                  </a:tcPr>
                </a:tc>
              </a:tr>
              <a:tr h="399796">
                <a:tc>
                  <a:txBody>
                    <a:bodyPr/>
                    <a:lstStyle/>
                    <a:p>
                      <a:pPr marL="0" marR="0">
                        <a:lnSpc>
                          <a:spcPct val="115000"/>
                        </a:lnSpc>
                        <a:spcBef>
                          <a:spcPts val="0"/>
                        </a:spcBef>
                        <a:spcAft>
                          <a:spcPts val="0"/>
                        </a:spcAft>
                      </a:pPr>
                      <a:r>
                        <a:rPr lang="en-US" sz="2000" b="1">
                          <a:latin typeface="Calibri"/>
                          <a:ea typeface="Calibri"/>
                          <a:cs typeface="Times New Roman"/>
                        </a:rPr>
                        <a:t>Monthly Labor</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$3,200</a:t>
                      </a: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$0</a:t>
                      </a: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latin typeface="Calibri"/>
                          <a:ea typeface="Calibri"/>
                          <a:cs typeface="Times New Roman"/>
                        </a:rPr>
                        <a:t>$1,000</a:t>
                      </a:r>
                    </a:p>
                  </a:txBody>
                  <a:tcPr marL="9525" marR="9525" marT="9525" marB="9525">
                    <a:lnL>
                      <a:noFill/>
                    </a:lnL>
                    <a:lnR>
                      <a:noFill/>
                    </a:lnR>
                    <a:lnT>
                      <a:noFill/>
                    </a:lnT>
                    <a:lnB>
                      <a:noFill/>
                    </a:lnB>
                  </a:tcPr>
                </a:tc>
              </a:tr>
              <a:tr h="399796">
                <a:tc>
                  <a:txBody>
                    <a:bodyPr/>
                    <a:lstStyle/>
                    <a:p>
                      <a:pPr marL="0" marR="0">
                        <a:lnSpc>
                          <a:spcPct val="115000"/>
                        </a:lnSpc>
                        <a:spcBef>
                          <a:spcPts val="0"/>
                        </a:spcBef>
                        <a:spcAft>
                          <a:spcPts val="1000"/>
                        </a:spcAft>
                      </a:pPr>
                      <a:r>
                        <a:rPr lang="en-US" sz="2000" b="1" i="1">
                          <a:latin typeface="Calibri"/>
                          <a:ea typeface="Calibri"/>
                          <a:cs typeface="Times New Roman"/>
                        </a:rPr>
                        <a:t>Cost Over 3 Years</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i="1">
                          <a:latin typeface="Calibri"/>
                          <a:ea typeface="Calibri"/>
                          <a:cs typeface="Times New Roman"/>
                        </a:rPr>
                        <a:t>$149,000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i="1">
                          <a:latin typeface="Calibri"/>
                          <a:ea typeface="Calibri"/>
                          <a:cs typeface="Times New Roman"/>
                        </a:rPr>
                        <a:t>$129,000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i="1" dirty="0">
                          <a:latin typeface="Calibri"/>
                          <a:ea typeface="Calibri"/>
                          <a:cs typeface="Times New Roman"/>
                        </a:rPr>
                        <a:t>$106,000</a:t>
                      </a:r>
                      <a:endParaRPr lang="en-US" sz="2000" dirty="0">
                        <a:latin typeface="Calibri"/>
                        <a:ea typeface="Calibri"/>
                        <a:cs typeface="Times New Roman"/>
                      </a:endParaRPr>
                    </a:p>
                  </a:txBody>
                  <a:tcPr marL="9525" marR="9525" marT="9525" marB="9525">
                    <a:lnL>
                      <a:noFill/>
                    </a:lnL>
                    <a:lnR>
                      <a:noFill/>
                    </a:lnR>
                    <a:lnT>
                      <a:noFill/>
                    </a:lnT>
                    <a:lnB>
                      <a:noFill/>
                    </a:lnB>
                  </a:tcPr>
                </a:tc>
              </a:tr>
            </a:tbl>
          </a:graphicData>
        </a:graphic>
      </p:graphicFrame>
      <p:sp>
        <p:nvSpPr>
          <p:cNvPr id="5" name="TextBox 4"/>
          <p:cNvSpPr txBox="1"/>
          <p:nvPr/>
        </p:nvSpPr>
        <p:spPr>
          <a:xfrm>
            <a:off x="4114800" y="6096000"/>
            <a:ext cx="4809330" cy="253916"/>
          </a:xfrm>
          <a:prstGeom prst="rect">
            <a:avLst/>
          </a:prstGeom>
          <a:noFill/>
        </p:spPr>
        <p:txBody>
          <a:bodyPr wrap="none" rtlCol="0">
            <a:spAutoFit/>
          </a:bodyPr>
          <a:lstStyle/>
          <a:p>
            <a:r>
              <a:rPr lang="en-US" sz="1050" dirty="0" smtClean="0"/>
              <a:t>Source: </a:t>
            </a:r>
            <a:r>
              <a:rPr lang="en-US" sz="1050" i="1" dirty="0" smtClean="0"/>
              <a:t>Cloud Application Architectures</a:t>
            </a:r>
            <a:r>
              <a:rPr lang="en-US" sz="1050" dirty="0" smtClean="0"/>
              <a:t>, George Reese. O’Reilly, 2009.</a:t>
            </a:r>
            <a:endParaRPr lang="en-US" sz="1050" dirty="0"/>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You can be who you </a:t>
            </a:r>
            <a:r>
              <a:rPr lang="en-US" dirty="0" err="1" smtClean="0"/>
              <a:t>wanna</a:t>
            </a:r>
            <a:r>
              <a:rPr lang="en-US" dirty="0" smtClean="0"/>
              <a:t> be</a:t>
            </a:r>
            <a:endParaRPr lang="en-US" dirty="0"/>
          </a:p>
        </p:txBody>
      </p:sp>
      <p:pic>
        <p:nvPicPr>
          <p:cNvPr id="35842" name="Picture 2"/>
          <p:cNvPicPr>
            <a:picLocks noChangeAspect="1" noChangeArrowheads="1"/>
          </p:cNvPicPr>
          <p:nvPr/>
        </p:nvPicPr>
        <p:blipFill>
          <a:blip r:embed="rId3" cstate="print"/>
          <a:srcRect/>
          <a:stretch>
            <a:fillRect/>
          </a:stretch>
        </p:blipFill>
        <p:spPr bwMode="auto">
          <a:xfrm>
            <a:off x="3581400" y="1828800"/>
            <a:ext cx="3914775" cy="43719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500" fill="hold"/>
                                        <p:tgtEl>
                                          <p:spTgt spid="35842"/>
                                        </p:tgtEl>
                                        <p:attrNameLst>
                                          <p:attrName>ppt_x</p:attrName>
                                        </p:attrNameLst>
                                      </p:cBhvr>
                                      <p:tavLst>
                                        <p:tav tm="0">
                                          <p:val>
                                            <p:strVal val="1+#ppt_w/2"/>
                                          </p:val>
                                        </p:tav>
                                        <p:tav tm="100000">
                                          <p:val>
                                            <p:strVal val="#ppt_x"/>
                                          </p:val>
                                        </p:tav>
                                      </p:tavLst>
                                    </p:anim>
                                    <p:anim calcmode="lin" valueType="num">
                                      <p:cBhvr additive="base">
                                        <p:cTn id="8" dur="500" fill="hold"/>
                                        <p:tgtEl>
                                          <p:spTgt spid="358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057400" y="2362200"/>
          <a:ext cx="6781800" cy="3548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Scalability</a:t>
            </a:r>
            <a:endParaRPr lang="en-US" dirty="0"/>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FF0000"/>
                </a:solidFill>
              </a:rPr>
              <a:t>Assets</a:t>
            </a:r>
            <a:r>
              <a:rPr lang="en-US" dirty="0" smtClean="0"/>
              <a:t> and </a:t>
            </a:r>
            <a:r>
              <a:rPr lang="en-US" dirty="0" smtClean="0">
                <a:solidFill>
                  <a:srgbClr val="00B050"/>
                </a:solidFill>
              </a:rPr>
              <a:t>Expenses</a:t>
            </a:r>
            <a:endParaRPr lang="en-US" dirty="0">
              <a:solidFill>
                <a:srgbClr val="00B050"/>
              </a:solidFill>
            </a:endParaRPr>
          </a:p>
        </p:txBody>
      </p:sp>
      <p:graphicFrame>
        <p:nvGraphicFramePr>
          <p:cNvPr id="4" name="Table 3"/>
          <p:cNvGraphicFramePr>
            <a:graphicFrameLocks noGrp="1"/>
          </p:cNvGraphicFramePr>
          <p:nvPr/>
        </p:nvGraphicFramePr>
        <p:xfrm>
          <a:off x="381001" y="2057400"/>
          <a:ext cx="8534400" cy="3581400"/>
        </p:xfrm>
        <a:graphic>
          <a:graphicData uri="http://schemas.openxmlformats.org/drawingml/2006/table">
            <a:tbl>
              <a:tblPr/>
              <a:tblGrid>
                <a:gridCol w="2895599"/>
                <a:gridCol w="1828800"/>
                <a:gridCol w="2057400"/>
                <a:gridCol w="1752601"/>
              </a:tblGrid>
              <a:tr h="596900">
                <a:tc>
                  <a:txBody>
                    <a:bodyPr/>
                    <a:lstStyle/>
                    <a:p>
                      <a:pPr>
                        <a:lnSpc>
                          <a:spcPct val="115000"/>
                        </a:lnSpc>
                      </a:pPr>
                      <a:endParaRPr lang="en-US" sz="2000" dirty="0">
                        <a:latin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b="1" dirty="0">
                          <a:latin typeface="Calibri"/>
                          <a:ea typeface="Calibri"/>
                          <a:cs typeface="Times New Roman"/>
                        </a:rPr>
                        <a:t>Internal IT</a:t>
                      </a:r>
                      <a:endParaRPr lang="en-US" sz="2000" dirty="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b="1" dirty="0">
                          <a:latin typeface="Calibri"/>
                          <a:ea typeface="Calibri"/>
                          <a:cs typeface="Times New Roman"/>
                        </a:rPr>
                        <a:t>Managed Services</a:t>
                      </a:r>
                      <a:endParaRPr lang="en-US" sz="2000" dirty="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b="1" dirty="0">
                          <a:latin typeface="Calibri"/>
                          <a:ea typeface="Calibri"/>
                          <a:cs typeface="Times New Roman"/>
                        </a:rPr>
                        <a:t>The </a:t>
                      </a:r>
                      <a:r>
                        <a:rPr lang="en-US" sz="2000" b="1" dirty="0" smtClean="0">
                          <a:latin typeface="Calibri"/>
                          <a:ea typeface="Calibri"/>
                          <a:cs typeface="Times New Roman"/>
                        </a:rPr>
                        <a:t>Cloud</a:t>
                      </a:r>
                    </a:p>
                  </a:txBody>
                  <a:tcPr marL="9525" marR="9525" marT="9525" marB="9525" anchor="ctr">
                    <a:lnL>
                      <a:noFill/>
                    </a:lnL>
                    <a:lnR>
                      <a:noFill/>
                    </a:lnR>
                    <a:lnT>
                      <a:noFill/>
                    </a:lnT>
                    <a:lnB>
                      <a:noFill/>
                    </a:lnB>
                  </a:tcPr>
                </a:tc>
              </a:tr>
              <a:tr h="596900">
                <a:tc>
                  <a:txBody>
                    <a:bodyPr/>
                    <a:lstStyle/>
                    <a:p>
                      <a:pPr marL="0" marR="0">
                        <a:lnSpc>
                          <a:spcPct val="115000"/>
                        </a:lnSpc>
                        <a:spcBef>
                          <a:spcPts val="0"/>
                        </a:spcBef>
                        <a:spcAft>
                          <a:spcPts val="0"/>
                        </a:spcAft>
                      </a:pPr>
                      <a:r>
                        <a:rPr lang="en-US" sz="2000" b="1">
                          <a:latin typeface="Calibri"/>
                          <a:ea typeface="Calibri"/>
                          <a:cs typeface="Times New Roman"/>
                        </a:rPr>
                        <a:t>Capital Investment</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FF0000"/>
                          </a:solidFill>
                          <a:latin typeface="Calibri"/>
                          <a:ea typeface="Calibri"/>
                          <a:cs typeface="Times New Roman"/>
                        </a:rPr>
                        <a:t>$40,000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FF0000"/>
                          </a:solidFill>
                          <a:latin typeface="Calibri"/>
                          <a:ea typeface="Calibri"/>
                          <a:cs typeface="Times New Roman"/>
                        </a:rPr>
                        <a:t>$0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FF0000"/>
                          </a:solidFill>
                          <a:latin typeface="Calibri"/>
                          <a:ea typeface="Calibri"/>
                          <a:cs typeface="Times New Roman"/>
                        </a:rPr>
                        <a:t>$0</a:t>
                      </a:r>
                      <a:endParaRPr lang="en-US" sz="2000" dirty="0">
                        <a:latin typeface="Calibri"/>
                        <a:ea typeface="Calibri"/>
                        <a:cs typeface="Times New Roman"/>
                      </a:endParaRPr>
                    </a:p>
                  </a:txBody>
                  <a:tcPr marL="9525" marR="9525" marT="9525" marB="9525">
                    <a:lnL>
                      <a:noFill/>
                    </a:lnL>
                    <a:lnR>
                      <a:noFill/>
                    </a:lnR>
                    <a:lnT>
                      <a:noFill/>
                    </a:lnT>
                    <a:lnB>
                      <a:noFill/>
                    </a:lnB>
                  </a:tcPr>
                </a:tc>
              </a:tr>
              <a:tr h="596900">
                <a:tc>
                  <a:txBody>
                    <a:bodyPr/>
                    <a:lstStyle/>
                    <a:p>
                      <a:pPr marL="0" marR="0">
                        <a:lnSpc>
                          <a:spcPct val="115000"/>
                        </a:lnSpc>
                        <a:spcBef>
                          <a:spcPts val="0"/>
                        </a:spcBef>
                        <a:spcAft>
                          <a:spcPts val="0"/>
                        </a:spcAft>
                      </a:pPr>
                      <a:r>
                        <a:rPr lang="en-US" sz="2000" b="1">
                          <a:latin typeface="Calibri"/>
                          <a:ea typeface="Calibri"/>
                          <a:cs typeface="Times New Roman"/>
                        </a:rPr>
                        <a:t>Setup Costs</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$10,000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$5,000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$1,000</a:t>
                      </a:r>
                      <a:endParaRPr lang="en-US" sz="2000">
                        <a:latin typeface="Calibri"/>
                        <a:ea typeface="Calibri"/>
                        <a:cs typeface="Times New Roman"/>
                      </a:endParaRPr>
                    </a:p>
                  </a:txBody>
                  <a:tcPr marL="9525" marR="9525" marT="9525" marB="9525">
                    <a:lnL>
                      <a:noFill/>
                    </a:lnL>
                    <a:lnR>
                      <a:noFill/>
                    </a:lnR>
                    <a:lnT>
                      <a:noFill/>
                    </a:lnT>
                    <a:lnB>
                      <a:noFill/>
                    </a:lnB>
                  </a:tcPr>
                </a:tc>
              </a:tr>
              <a:tr h="596900">
                <a:tc>
                  <a:txBody>
                    <a:bodyPr/>
                    <a:lstStyle/>
                    <a:p>
                      <a:pPr marL="0" marR="0">
                        <a:lnSpc>
                          <a:spcPct val="115000"/>
                        </a:lnSpc>
                        <a:spcBef>
                          <a:spcPts val="0"/>
                        </a:spcBef>
                        <a:spcAft>
                          <a:spcPts val="0"/>
                        </a:spcAft>
                      </a:pPr>
                      <a:r>
                        <a:rPr lang="en-US" sz="2000" b="1">
                          <a:latin typeface="Calibri"/>
                          <a:ea typeface="Calibri"/>
                          <a:cs typeface="Times New Roman"/>
                        </a:rPr>
                        <a:t>Monthly Services</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$4,000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$2,400</a:t>
                      </a:r>
                      <a:endParaRPr lang="en-US" sz="2000">
                        <a:latin typeface="Calibri"/>
                        <a:ea typeface="Calibri"/>
                        <a:cs typeface="Times New Roman"/>
                      </a:endParaRPr>
                    </a:p>
                  </a:txBody>
                  <a:tcPr marL="9525" marR="9525" marT="9525" marB="9525">
                    <a:lnL>
                      <a:noFill/>
                    </a:lnL>
                    <a:lnR>
                      <a:noFill/>
                    </a:lnR>
                    <a:lnT>
                      <a:noFill/>
                    </a:lnT>
                    <a:lnB>
                      <a:noFill/>
                    </a:lnB>
                  </a:tcPr>
                </a:tc>
              </a:tr>
              <a:tr h="596900">
                <a:tc>
                  <a:txBody>
                    <a:bodyPr/>
                    <a:lstStyle/>
                    <a:p>
                      <a:pPr marL="0" marR="0">
                        <a:lnSpc>
                          <a:spcPct val="115000"/>
                        </a:lnSpc>
                        <a:spcBef>
                          <a:spcPts val="0"/>
                        </a:spcBef>
                        <a:spcAft>
                          <a:spcPts val="0"/>
                        </a:spcAft>
                      </a:pPr>
                      <a:r>
                        <a:rPr lang="en-US" sz="2000" b="1">
                          <a:latin typeface="Calibri"/>
                          <a:ea typeface="Calibri"/>
                          <a:cs typeface="Times New Roman"/>
                        </a:rPr>
                        <a:t>Monthly Labor</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$3,200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9BBB59"/>
                          </a:solidFill>
                          <a:latin typeface="Calibri"/>
                          <a:ea typeface="Calibri"/>
                          <a:cs typeface="Times New Roman"/>
                        </a:rPr>
                        <a:t>$1,000</a:t>
                      </a:r>
                      <a:endParaRPr lang="en-US" sz="2000">
                        <a:latin typeface="Calibri"/>
                        <a:ea typeface="Calibri"/>
                        <a:cs typeface="Times New Roman"/>
                      </a:endParaRPr>
                    </a:p>
                  </a:txBody>
                  <a:tcPr marL="9525" marR="9525" marT="9525" marB="9525">
                    <a:lnL>
                      <a:noFill/>
                    </a:lnL>
                    <a:lnR>
                      <a:noFill/>
                    </a:lnR>
                    <a:lnT>
                      <a:noFill/>
                    </a:lnT>
                    <a:lnB>
                      <a:noFill/>
                    </a:lnB>
                  </a:tcPr>
                </a:tc>
              </a:tr>
              <a:tr h="596900">
                <a:tc>
                  <a:txBody>
                    <a:bodyPr/>
                    <a:lstStyle/>
                    <a:p>
                      <a:pPr marL="0" marR="0">
                        <a:lnSpc>
                          <a:spcPct val="115000"/>
                        </a:lnSpc>
                        <a:spcBef>
                          <a:spcPts val="0"/>
                        </a:spcBef>
                        <a:spcAft>
                          <a:spcPts val="1000"/>
                        </a:spcAft>
                      </a:pPr>
                      <a:r>
                        <a:rPr lang="en-US" sz="2000" b="1" i="1" dirty="0">
                          <a:latin typeface="Calibri"/>
                          <a:ea typeface="Calibri"/>
                          <a:cs typeface="Times New Roman"/>
                        </a:rPr>
                        <a:t>Cost Over 3 Years</a:t>
                      </a:r>
                      <a:endParaRPr lang="en-US" sz="2000" dirty="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i="1">
                          <a:latin typeface="Calibri"/>
                          <a:ea typeface="Calibri"/>
                          <a:cs typeface="Times New Roman"/>
                        </a:rPr>
                        <a:t>$149,000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i="1">
                          <a:latin typeface="Calibri"/>
                          <a:ea typeface="Calibri"/>
                          <a:cs typeface="Times New Roman"/>
                        </a:rPr>
                        <a:t>$129,000</a:t>
                      </a:r>
                      <a:endParaRPr lang="en-US" sz="2000">
                        <a:latin typeface="Calibri"/>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i="1" dirty="0">
                          <a:latin typeface="Calibri"/>
                          <a:ea typeface="Calibri"/>
                          <a:cs typeface="Times New Roman"/>
                        </a:rPr>
                        <a:t>$106,000</a:t>
                      </a:r>
                      <a:endParaRPr lang="en-US" sz="2000" dirty="0">
                        <a:latin typeface="Calibri"/>
                        <a:ea typeface="Calibri"/>
                        <a:cs typeface="Times New Roman"/>
                      </a:endParaRPr>
                    </a:p>
                  </a:txBody>
                  <a:tcPr marL="9525" marR="9525" marT="9525" marB="9525">
                    <a:lnL>
                      <a:noFill/>
                    </a:lnL>
                    <a:lnR>
                      <a:noFill/>
                    </a:lnR>
                    <a:lnT>
                      <a:noFill/>
                    </a:lnT>
                    <a:lnB>
                      <a:noFill/>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wsempf\Downloads\iStock_000003183673Small(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20564" y="0"/>
            <a:ext cx="4823437" cy="6858000"/>
          </a:xfrm>
          <a:prstGeom prst="rect">
            <a:avLst/>
          </a:prstGeom>
          <a:noFill/>
        </p:spPr>
      </p:pic>
      <p:sp>
        <p:nvSpPr>
          <p:cNvPr id="9" name="TextBox 8"/>
          <p:cNvSpPr txBox="1"/>
          <p:nvPr/>
        </p:nvSpPr>
        <p:spPr>
          <a:xfrm>
            <a:off x="381000" y="990600"/>
            <a:ext cx="4434227" cy="5262979"/>
          </a:xfrm>
          <a:prstGeom prst="rect">
            <a:avLst/>
          </a:prstGeom>
          <a:noFill/>
        </p:spPr>
        <p:txBody>
          <a:bodyPr wrap="none" rtlCol="0">
            <a:spAutoFit/>
          </a:bodyPr>
          <a:lstStyle/>
          <a:p>
            <a:pPr>
              <a:lnSpc>
                <a:spcPct val="150000"/>
              </a:lnSpc>
            </a:pPr>
            <a:r>
              <a:rPr lang="en-US" sz="2800" dirty="0" smtClean="0">
                <a:solidFill>
                  <a:schemeClr val="bg2"/>
                </a:solidFill>
              </a:rPr>
              <a:t>Some realities of IT</a:t>
            </a:r>
          </a:p>
          <a:p>
            <a:pPr>
              <a:lnSpc>
                <a:spcPct val="150000"/>
              </a:lnSpc>
            </a:pPr>
            <a:r>
              <a:rPr lang="en-US" sz="2800" dirty="0" smtClean="0">
                <a:solidFill>
                  <a:schemeClr val="bg2"/>
                </a:solidFill>
              </a:rPr>
              <a:t>The origins of cloud</a:t>
            </a:r>
          </a:p>
          <a:p>
            <a:pPr>
              <a:lnSpc>
                <a:spcPct val="150000"/>
              </a:lnSpc>
            </a:pPr>
            <a:r>
              <a:rPr lang="en-US" sz="2800" dirty="0" smtClean="0">
                <a:solidFill>
                  <a:schemeClr val="bg2"/>
                </a:solidFill>
              </a:rPr>
              <a:t>Contemporary offerings</a:t>
            </a:r>
          </a:p>
          <a:p>
            <a:pPr>
              <a:lnSpc>
                <a:spcPct val="150000"/>
              </a:lnSpc>
            </a:pPr>
            <a:r>
              <a:rPr lang="en-US" sz="2800" dirty="0" smtClean="0">
                <a:solidFill>
                  <a:schemeClr val="bg2"/>
                </a:solidFill>
              </a:rPr>
              <a:t>The accounting involved</a:t>
            </a:r>
          </a:p>
          <a:p>
            <a:pPr>
              <a:lnSpc>
                <a:spcPct val="150000"/>
              </a:lnSpc>
            </a:pPr>
            <a:r>
              <a:rPr lang="en-US" sz="2800" dirty="0" smtClean="0"/>
              <a:t>Economics</a:t>
            </a:r>
          </a:p>
          <a:p>
            <a:pPr>
              <a:lnSpc>
                <a:spcPct val="150000"/>
              </a:lnSpc>
            </a:pPr>
            <a:r>
              <a:rPr lang="en-US" sz="2800" dirty="0" smtClean="0">
                <a:solidFill>
                  <a:schemeClr val="bg2"/>
                </a:solidFill>
              </a:rPr>
              <a:t>Implementation details</a:t>
            </a:r>
          </a:p>
          <a:p>
            <a:pPr>
              <a:lnSpc>
                <a:spcPct val="150000"/>
              </a:lnSpc>
            </a:pPr>
            <a:endParaRPr lang="en-US" sz="2800" dirty="0" smtClean="0"/>
          </a:p>
          <a:p>
            <a:pPr>
              <a:lnSpc>
                <a:spcPct val="150000"/>
              </a:lnSpc>
            </a:pPr>
            <a:endParaRPr lang="en-US" sz="2800"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Economics refresher</a:t>
            </a:r>
            <a:endParaRPr lang="en-US" dirty="0"/>
          </a:p>
        </p:txBody>
      </p:sp>
      <p:cxnSp>
        <p:nvCxnSpPr>
          <p:cNvPr id="9" name="Straight Connector 8"/>
          <p:cNvCxnSpPr/>
          <p:nvPr/>
        </p:nvCxnSpPr>
        <p:spPr>
          <a:xfrm rot="5400000">
            <a:off x="304800" y="3733800"/>
            <a:ext cx="3048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828800" y="5257800"/>
            <a:ext cx="39624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8" name="Freeform 17"/>
          <p:cNvSpPr/>
          <p:nvPr/>
        </p:nvSpPr>
        <p:spPr>
          <a:xfrm>
            <a:off x="2281561" y="2286000"/>
            <a:ext cx="2976239" cy="2388093"/>
          </a:xfrm>
          <a:custGeom>
            <a:avLst/>
            <a:gdLst>
              <a:gd name="connsiteX0" fmla="*/ 0 w 2494625"/>
              <a:gd name="connsiteY0" fmla="*/ 2388093 h 2388093"/>
              <a:gd name="connsiteX1" fmla="*/ 1677880 w 2494625"/>
              <a:gd name="connsiteY1" fmla="*/ 1571348 h 2388093"/>
              <a:gd name="connsiteX2" fmla="*/ 2494625 w 2494625"/>
              <a:gd name="connsiteY2" fmla="*/ 0 h 2388093"/>
              <a:gd name="connsiteX0" fmla="*/ 0 w 2494625"/>
              <a:gd name="connsiteY0" fmla="*/ 2388093 h 2388093"/>
              <a:gd name="connsiteX1" fmla="*/ 1677880 w 2494625"/>
              <a:gd name="connsiteY1" fmla="*/ 1571348 h 2388093"/>
              <a:gd name="connsiteX2" fmla="*/ 2494625 w 2494625"/>
              <a:gd name="connsiteY2" fmla="*/ 0 h 2388093"/>
              <a:gd name="connsiteX0" fmla="*/ 0 w 2494625"/>
              <a:gd name="connsiteY0" fmla="*/ 2388093 h 2388093"/>
              <a:gd name="connsiteX1" fmla="*/ 1677880 w 2494625"/>
              <a:gd name="connsiteY1" fmla="*/ 1571348 h 2388093"/>
              <a:gd name="connsiteX2" fmla="*/ 2494625 w 2494625"/>
              <a:gd name="connsiteY2" fmla="*/ 0 h 2388093"/>
            </a:gdLst>
            <a:ahLst/>
            <a:cxnLst>
              <a:cxn ang="0">
                <a:pos x="connsiteX0" y="connsiteY0"/>
              </a:cxn>
              <a:cxn ang="0">
                <a:pos x="connsiteX1" y="connsiteY1"/>
              </a:cxn>
              <a:cxn ang="0">
                <a:pos x="connsiteX2" y="connsiteY2"/>
              </a:cxn>
            </a:cxnLst>
            <a:rect l="l" t="t" r="r" b="b"/>
            <a:pathLst>
              <a:path w="2494625" h="2388093">
                <a:moveTo>
                  <a:pt x="0" y="2388093"/>
                </a:moveTo>
                <a:cubicBezTo>
                  <a:pt x="631054" y="2178728"/>
                  <a:pt x="1262109" y="1969363"/>
                  <a:pt x="1677880" y="1571348"/>
                </a:cubicBezTo>
                <a:cubicBezTo>
                  <a:pt x="2148397" y="1189609"/>
                  <a:pt x="2294138" y="586666"/>
                  <a:pt x="2494625" y="0"/>
                </a:cubicBezTo>
              </a:path>
            </a:pathLst>
          </a:cu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
        <p:nvSpPr>
          <p:cNvPr id="19" name="Freeform 18"/>
          <p:cNvSpPr/>
          <p:nvPr/>
        </p:nvSpPr>
        <p:spPr>
          <a:xfrm>
            <a:off x="2667000" y="2438400"/>
            <a:ext cx="2590800" cy="2286000"/>
          </a:xfrm>
          <a:custGeom>
            <a:avLst/>
            <a:gdLst>
              <a:gd name="connsiteX0" fmla="*/ 0 w 2698811"/>
              <a:gd name="connsiteY0" fmla="*/ 0 h 1633491"/>
              <a:gd name="connsiteX1" fmla="*/ 1180730 w 2698811"/>
              <a:gd name="connsiteY1" fmla="*/ 1225119 h 1633491"/>
              <a:gd name="connsiteX2" fmla="*/ 2698811 w 2698811"/>
              <a:gd name="connsiteY2" fmla="*/ 1633491 h 1633491"/>
            </a:gdLst>
            <a:ahLst/>
            <a:cxnLst>
              <a:cxn ang="0">
                <a:pos x="connsiteX0" y="connsiteY0"/>
              </a:cxn>
              <a:cxn ang="0">
                <a:pos x="connsiteX1" y="connsiteY1"/>
              </a:cxn>
              <a:cxn ang="0">
                <a:pos x="connsiteX2" y="connsiteY2"/>
              </a:cxn>
            </a:cxnLst>
            <a:rect l="l" t="t" r="r" b="b"/>
            <a:pathLst>
              <a:path w="2698811" h="1633491">
                <a:moveTo>
                  <a:pt x="0" y="0"/>
                </a:moveTo>
                <a:cubicBezTo>
                  <a:pt x="365464" y="476435"/>
                  <a:pt x="730928" y="952871"/>
                  <a:pt x="1180730" y="1225119"/>
                </a:cubicBezTo>
                <a:cubicBezTo>
                  <a:pt x="1630532" y="1497367"/>
                  <a:pt x="2439879" y="1558031"/>
                  <a:pt x="2698811" y="1633491"/>
                </a:cubicBezTo>
              </a:path>
            </a:pathLst>
          </a:cu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0" name="TextBox 19"/>
          <p:cNvSpPr txBox="1"/>
          <p:nvPr/>
        </p:nvSpPr>
        <p:spPr>
          <a:xfrm>
            <a:off x="1371600" y="2209800"/>
            <a:ext cx="461665" cy="629339"/>
          </a:xfrm>
          <a:prstGeom prst="rect">
            <a:avLst/>
          </a:prstGeom>
          <a:noFill/>
        </p:spPr>
        <p:txBody>
          <a:bodyPr vert="vert270" wrap="none" rtlCol="0">
            <a:spAutoFit/>
          </a:bodyPr>
          <a:lstStyle/>
          <a:p>
            <a:r>
              <a:rPr lang="en-US" dirty="0" smtClean="0">
                <a:solidFill>
                  <a:schemeClr val="accent1"/>
                </a:solidFill>
              </a:rPr>
              <a:t>Price</a:t>
            </a:r>
            <a:endParaRPr lang="en-US" dirty="0">
              <a:solidFill>
                <a:schemeClr val="accent1"/>
              </a:solidFill>
            </a:endParaRPr>
          </a:p>
        </p:txBody>
      </p:sp>
      <p:sp>
        <p:nvSpPr>
          <p:cNvPr id="21" name="TextBox 20"/>
          <p:cNvSpPr txBox="1"/>
          <p:nvPr/>
        </p:nvSpPr>
        <p:spPr>
          <a:xfrm>
            <a:off x="4648200" y="5334000"/>
            <a:ext cx="1138453" cy="369332"/>
          </a:xfrm>
          <a:prstGeom prst="rect">
            <a:avLst/>
          </a:prstGeom>
          <a:noFill/>
        </p:spPr>
        <p:txBody>
          <a:bodyPr wrap="none" rtlCol="0">
            <a:spAutoFit/>
          </a:bodyPr>
          <a:lstStyle/>
          <a:p>
            <a:r>
              <a:rPr lang="en-US" dirty="0" smtClean="0">
                <a:solidFill>
                  <a:schemeClr val="accent1"/>
                </a:solidFill>
              </a:rPr>
              <a:t>Quantity</a:t>
            </a:r>
            <a:endParaRPr lang="en-US" dirty="0">
              <a:solidFill>
                <a:schemeClr val="accent1"/>
              </a:solidFill>
            </a:endParaRPr>
          </a:p>
        </p:txBody>
      </p:sp>
      <p:sp>
        <p:nvSpPr>
          <p:cNvPr id="22" name="TextBox 21"/>
          <p:cNvSpPr txBox="1"/>
          <p:nvPr/>
        </p:nvSpPr>
        <p:spPr>
          <a:xfrm>
            <a:off x="5257800" y="4572000"/>
            <a:ext cx="1117614" cy="369332"/>
          </a:xfrm>
          <a:prstGeom prst="rect">
            <a:avLst/>
          </a:prstGeom>
          <a:noFill/>
        </p:spPr>
        <p:txBody>
          <a:bodyPr wrap="none" rtlCol="0">
            <a:spAutoFit/>
          </a:bodyPr>
          <a:lstStyle/>
          <a:p>
            <a:r>
              <a:rPr lang="en-US" dirty="0" smtClean="0">
                <a:solidFill>
                  <a:schemeClr val="accent1"/>
                </a:solidFill>
              </a:rPr>
              <a:t>Demand</a:t>
            </a:r>
            <a:endParaRPr lang="en-US" dirty="0">
              <a:solidFill>
                <a:schemeClr val="accent1"/>
              </a:solidFill>
            </a:endParaRPr>
          </a:p>
        </p:txBody>
      </p:sp>
      <p:sp>
        <p:nvSpPr>
          <p:cNvPr id="23" name="TextBox 22"/>
          <p:cNvSpPr txBox="1"/>
          <p:nvPr/>
        </p:nvSpPr>
        <p:spPr>
          <a:xfrm>
            <a:off x="5257800" y="2438400"/>
            <a:ext cx="931665" cy="369332"/>
          </a:xfrm>
          <a:prstGeom prst="rect">
            <a:avLst/>
          </a:prstGeom>
          <a:noFill/>
        </p:spPr>
        <p:txBody>
          <a:bodyPr wrap="none" rtlCol="0">
            <a:spAutoFit/>
          </a:bodyPr>
          <a:lstStyle/>
          <a:p>
            <a:r>
              <a:rPr lang="en-US" dirty="0" smtClean="0">
                <a:solidFill>
                  <a:schemeClr val="accent1"/>
                </a:solidFill>
              </a:rPr>
              <a:t>Supply</a:t>
            </a:r>
            <a:endParaRPr lang="en-US" dirty="0">
              <a:solidFill>
                <a:schemeClr val="accent1"/>
              </a:solidFill>
            </a:endParaRP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Economics refresher</a:t>
            </a:r>
            <a:endParaRPr lang="en-US" dirty="0"/>
          </a:p>
        </p:txBody>
      </p:sp>
      <p:cxnSp>
        <p:nvCxnSpPr>
          <p:cNvPr id="9" name="Straight Connector 8"/>
          <p:cNvCxnSpPr/>
          <p:nvPr/>
        </p:nvCxnSpPr>
        <p:spPr>
          <a:xfrm rot="5400000">
            <a:off x="304800" y="3733800"/>
            <a:ext cx="3048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828800" y="5257800"/>
            <a:ext cx="39624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2667000" y="2438400"/>
            <a:ext cx="2590800" cy="2286000"/>
          </a:xfrm>
          <a:custGeom>
            <a:avLst/>
            <a:gdLst>
              <a:gd name="connsiteX0" fmla="*/ 0 w 2698811"/>
              <a:gd name="connsiteY0" fmla="*/ 0 h 1633491"/>
              <a:gd name="connsiteX1" fmla="*/ 1180730 w 2698811"/>
              <a:gd name="connsiteY1" fmla="*/ 1225119 h 1633491"/>
              <a:gd name="connsiteX2" fmla="*/ 2698811 w 2698811"/>
              <a:gd name="connsiteY2" fmla="*/ 1633491 h 1633491"/>
            </a:gdLst>
            <a:ahLst/>
            <a:cxnLst>
              <a:cxn ang="0">
                <a:pos x="connsiteX0" y="connsiteY0"/>
              </a:cxn>
              <a:cxn ang="0">
                <a:pos x="connsiteX1" y="connsiteY1"/>
              </a:cxn>
              <a:cxn ang="0">
                <a:pos x="connsiteX2" y="connsiteY2"/>
              </a:cxn>
            </a:cxnLst>
            <a:rect l="l" t="t" r="r" b="b"/>
            <a:pathLst>
              <a:path w="2698811" h="1633491">
                <a:moveTo>
                  <a:pt x="0" y="0"/>
                </a:moveTo>
                <a:cubicBezTo>
                  <a:pt x="365464" y="476435"/>
                  <a:pt x="730928" y="952871"/>
                  <a:pt x="1180730" y="1225119"/>
                </a:cubicBezTo>
                <a:cubicBezTo>
                  <a:pt x="1630532" y="1497367"/>
                  <a:pt x="2439879" y="1558031"/>
                  <a:pt x="2698811" y="1633491"/>
                </a:cubicBezTo>
              </a:path>
            </a:pathLst>
          </a:cu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0" name="TextBox 19"/>
          <p:cNvSpPr txBox="1"/>
          <p:nvPr/>
        </p:nvSpPr>
        <p:spPr>
          <a:xfrm>
            <a:off x="1371600" y="2209800"/>
            <a:ext cx="461665" cy="629339"/>
          </a:xfrm>
          <a:prstGeom prst="rect">
            <a:avLst/>
          </a:prstGeom>
          <a:noFill/>
        </p:spPr>
        <p:txBody>
          <a:bodyPr vert="vert270" wrap="none" rtlCol="0">
            <a:spAutoFit/>
          </a:bodyPr>
          <a:lstStyle/>
          <a:p>
            <a:r>
              <a:rPr lang="en-US" dirty="0" smtClean="0">
                <a:solidFill>
                  <a:schemeClr val="accent1"/>
                </a:solidFill>
              </a:rPr>
              <a:t>Price</a:t>
            </a:r>
            <a:endParaRPr lang="en-US" dirty="0">
              <a:solidFill>
                <a:schemeClr val="accent1"/>
              </a:solidFill>
            </a:endParaRPr>
          </a:p>
        </p:txBody>
      </p:sp>
      <p:sp>
        <p:nvSpPr>
          <p:cNvPr id="21" name="TextBox 20"/>
          <p:cNvSpPr txBox="1"/>
          <p:nvPr/>
        </p:nvSpPr>
        <p:spPr>
          <a:xfrm>
            <a:off x="4648200" y="5334000"/>
            <a:ext cx="1138453" cy="369332"/>
          </a:xfrm>
          <a:prstGeom prst="rect">
            <a:avLst/>
          </a:prstGeom>
          <a:noFill/>
        </p:spPr>
        <p:txBody>
          <a:bodyPr wrap="none" rtlCol="0">
            <a:spAutoFit/>
          </a:bodyPr>
          <a:lstStyle/>
          <a:p>
            <a:r>
              <a:rPr lang="en-US" dirty="0" smtClean="0">
                <a:solidFill>
                  <a:schemeClr val="accent1"/>
                </a:solidFill>
              </a:rPr>
              <a:t>Quantity</a:t>
            </a:r>
            <a:endParaRPr lang="en-US" dirty="0">
              <a:solidFill>
                <a:schemeClr val="accent1"/>
              </a:solidFill>
            </a:endParaRPr>
          </a:p>
        </p:txBody>
      </p:sp>
      <p:sp>
        <p:nvSpPr>
          <p:cNvPr id="22" name="TextBox 21"/>
          <p:cNvSpPr txBox="1"/>
          <p:nvPr/>
        </p:nvSpPr>
        <p:spPr>
          <a:xfrm>
            <a:off x="5257800" y="4572000"/>
            <a:ext cx="1117614" cy="369332"/>
          </a:xfrm>
          <a:prstGeom prst="rect">
            <a:avLst/>
          </a:prstGeom>
          <a:noFill/>
        </p:spPr>
        <p:txBody>
          <a:bodyPr wrap="none" rtlCol="0">
            <a:spAutoFit/>
          </a:bodyPr>
          <a:lstStyle/>
          <a:p>
            <a:r>
              <a:rPr lang="en-US" dirty="0" smtClean="0">
                <a:solidFill>
                  <a:schemeClr val="accent1"/>
                </a:solidFill>
              </a:rPr>
              <a:t>Demand</a:t>
            </a:r>
            <a:endParaRPr lang="en-US" dirty="0">
              <a:solidFill>
                <a:schemeClr val="accent1"/>
              </a:solidFill>
            </a:endParaRPr>
          </a:p>
        </p:txBody>
      </p:sp>
      <p:sp>
        <p:nvSpPr>
          <p:cNvPr id="23" name="TextBox 22"/>
          <p:cNvSpPr txBox="1"/>
          <p:nvPr/>
        </p:nvSpPr>
        <p:spPr>
          <a:xfrm>
            <a:off x="5334000" y="2895600"/>
            <a:ext cx="931665" cy="369332"/>
          </a:xfrm>
          <a:prstGeom prst="rect">
            <a:avLst/>
          </a:prstGeom>
          <a:noFill/>
        </p:spPr>
        <p:txBody>
          <a:bodyPr wrap="none" rtlCol="0">
            <a:spAutoFit/>
          </a:bodyPr>
          <a:lstStyle/>
          <a:p>
            <a:r>
              <a:rPr lang="en-US" dirty="0" smtClean="0">
                <a:solidFill>
                  <a:schemeClr val="accent1"/>
                </a:solidFill>
              </a:rPr>
              <a:t>Supply</a:t>
            </a:r>
            <a:endParaRPr lang="en-US" dirty="0">
              <a:solidFill>
                <a:schemeClr val="accent1"/>
              </a:solidFill>
            </a:endParaRPr>
          </a:p>
        </p:txBody>
      </p:sp>
      <p:sp>
        <p:nvSpPr>
          <p:cNvPr id="13" name="Freeform 12"/>
          <p:cNvSpPr/>
          <p:nvPr/>
        </p:nvSpPr>
        <p:spPr>
          <a:xfrm>
            <a:off x="2237173" y="3200400"/>
            <a:ext cx="3098307" cy="1833239"/>
          </a:xfrm>
          <a:custGeom>
            <a:avLst/>
            <a:gdLst>
              <a:gd name="connsiteX0" fmla="*/ 0 w 3098307"/>
              <a:gd name="connsiteY0" fmla="*/ 1278384 h 1340528"/>
              <a:gd name="connsiteX1" fmla="*/ 1722268 w 3098307"/>
              <a:gd name="connsiteY1" fmla="*/ 1127464 h 1340528"/>
              <a:gd name="connsiteX2" fmla="*/ 3098307 w 3098307"/>
              <a:gd name="connsiteY2" fmla="*/ 0 h 1340528"/>
              <a:gd name="connsiteX3" fmla="*/ 3098307 w 3098307"/>
              <a:gd name="connsiteY3" fmla="*/ 0 h 1340528"/>
              <a:gd name="connsiteX0" fmla="*/ 0 w 3098307"/>
              <a:gd name="connsiteY0" fmla="*/ 1278384 h 1340528"/>
              <a:gd name="connsiteX1" fmla="*/ 1722268 w 3098307"/>
              <a:gd name="connsiteY1" fmla="*/ 1127464 h 1340528"/>
              <a:gd name="connsiteX2" fmla="*/ 3098307 w 3098307"/>
              <a:gd name="connsiteY2" fmla="*/ 0 h 1340528"/>
              <a:gd name="connsiteX3" fmla="*/ 3098307 w 3098307"/>
              <a:gd name="connsiteY3" fmla="*/ 0 h 1340528"/>
              <a:gd name="connsiteX0" fmla="*/ 0 w 3098307"/>
              <a:gd name="connsiteY0" fmla="*/ 1278384 h 1340528"/>
              <a:gd name="connsiteX1" fmla="*/ 1722268 w 3098307"/>
              <a:gd name="connsiteY1" fmla="*/ 1127464 h 1340528"/>
              <a:gd name="connsiteX2" fmla="*/ 3098307 w 3098307"/>
              <a:gd name="connsiteY2" fmla="*/ 0 h 1340528"/>
              <a:gd name="connsiteX3" fmla="*/ 3098307 w 3098307"/>
              <a:gd name="connsiteY3" fmla="*/ 0 h 1340528"/>
            </a:gdLst>
            <a:ahLst/>
            <a:cxnLst>
              <a:cxn ang="0">
                <a:pos x="connsiteX0" y="connsiteY0"/>
              </a:cxn>
              <a:cxn ang="0">
                <a:pos x="connsiteX1" y="connsiteY1"/>
              </a:cxn>
              <a:cxn ang="0">
                <a:pos x="connsiteX2" y="connsiteY2"/>
              </a:cxn>
              <a:cxn ang="0">
                <a:pos x="connsiteX3" y="connsiteY3"/>
              </a:cxn>
            </a:cxnLst>
            <a:rect l="l" t="t" r="r" b="b"/>
            <a:pathLst>
              <a:path w="3098307" h="1340528">
                <a:moveTo>
                  <a:pt x="0" y="1278384"/>
                </a:moveTo>
                <a:cubicBezTo>
                  <a:pt x="615519" y="1267260"/>
                  <a:pt x="1205884" y="1340528"/>
                  <a:pt x="1722268" y="1127464"/>
                </a:cubicBezTo>
                <a:cubicBezTo>
                  <a:pt x="2238652" y="914400"/>
                  <a:pt x="3098307" y="0"/>
                  <a:pt x="3098307" y="0"/>
                </a:cubicBezTo>
                <a:lnTo>
                  <a:pt x="3098307" y="0"/>
                </a:lnTo>
              </a:path>
            </a:pathLst>
          </a:cu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cxnSp>
        <p:nvCxnSpPr>
          <p:cNvPr id="15" name="Straight Arrow Connector 14"/>
          <p:cNvCxnSpPr/>
          <p:nvPr/>
        </p:nvCxnSpPr>
        <p:spPr>
          <a:xfrm rot="16200000" flipH="1">
            <a:off x="4724400" y="3581400"/>
            <a:ext cx="1524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16200000" flipH="1">
            <a:off x="3238500" y="4533900"/>
            <a:ext cx="304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2281561" y="2286000"/>
            <a:ext cx="2976239" cy="2388093"/>
          </a:xfrm>
          <a:custGeom>
            <a:avLst/>
            <a:gdLst>
              <a:gd name="connsiteX0" fmla="*/ 0 w 2494625"/>
              <a:gd name="connsiteY0" fmla="*/ 2388093 h 2388093"/>
              <a:gd name="connsiteX1" fmla="*/ 1677880 w 2494625"/>
              <a:gd name="connsiteY1" fmla="*/ 1571348 h 2388093"/>
              <a:gd name="connsiteX2" fmla="*/ 2494625 w 2494625"/>
              <a:gd name="connsiteY2" fmla="*/ 0 h 2388093"/>
              <a:gd name="connsiteX0" fmla="*/ 0 w 2494625"/>
              <a:gd name="connsiteY0" fmla="*/ 2388093 h 2388093"/>
              <a:gd name="connsiteX1" fmla="*/ 1677880 w 2494625"/>
              <a:gd name="connsiteY1" fmla="*/ 1571348 h 2388093"/>
              <a:gd name="connsiteX2" fmla="*/ 2494625 w 2494625"/>
              <a:gd name="connsiteY2" fmla="*/ 0 h 2388093"/>
              <a:gd name="connsiteX0" fmla="*/ 0 w 2494625"/>
              <a:gd name="connsiteY0" fmla="*/ 2388093 h 2388093"/>
              <a:gd name="connsiteX1" fmla="*/ 1677880 w 2494625"/>
              <a:gd name="connsiteY1" fmla="*/ 1571348 h 2388093"/>
              <a:gd name="connsiteX2" fmla="*/ 2494625 w 2494625"/>
              <a:gd name="connsiteY2" fmla="*/ 0 h 2388093"/>
            </a:gdLst>
            <a:ahLst/>
            <a:cxnLst>
              <a:cxn ang="0">
                <a:pos x="connsiteX0" y="connsiteY0"/>
              </a:cxn>
              <a:cxn ang="0">
                <a:pos x="connsiteX1" y="connsiteY1"/>
              </a:cxn>
              <a:cxn ang="0">
                <a:pos x="connsiteX2" y="connsiteY2"/>
              </a:cxn>
            </a:cxnLst>
            <a:rect l="l" t="t" r="r" b="b"/>
            <a:pathLst>
              <a:path w="2494625" h="2388093">
                <a:moveTo>
                  <a:pt x="0" y="2388093"/>
                </a:moveTo>
                <a:cubicBezTo>
                  <a:pt x="631054" y="2178728"/>
                  <a:pt x="1262109" y="1969363"/>
                  <a:pt x="1677880" y="1571348"/>
                </a:cubicBezTo>
                <a:cubicBezTo>
                  <a:pt x="2148397" y="1189609"/>
                  <a:pt x="2294138" y="586666"/>
                  <a:pt x="2494625" y="0"/>
                </a:cubicBezTo>
              </a:path>
            </a:pathLst>
          </a:cu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62000" y="1481138"/>
          <a:ext cx="7924800" cy="4310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Economics of the situation</a:t>
            </a:r>
            <a:endParaRPr lang="en-US" dirty="0"/>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wsempf\Downloads\iStock_000003183673Small(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20564" y="0"/>
            <a:ext cx="4823437" cy="6858000"/>
          </a:xfrm>
          <a:prstGeom prst="rect">
            <a:avLst/>
          </a:prstGeom>
          <a:noFill/>
        </p:spPr>
      </p:pic>
      <p:sp>
        <p:nvSpPr>
          <p:cNvPr id="9" name="TextBox 8"/>
          <p:cNvSpPr txBox="1"/>
          <p:nvPr/>
        </p:nvSpPr>
        <p:spPr>
          <a:xfrm>
            <a:off x="381000" y="990600"/>
            <a:ext cx="4434227" cy="5262979"/>
          </a:xfrm>
          <a:prstGeom prst="rect">
            <a:avLst/>
          </a:prstGeom>
          <a:noFill/>
        </p:spPr>
        <p:txBody>
          <a:bodyPr wrap="none" rtlCol="0">
            <a:spAutoFit/>
          </a:bodyPr>
          <a:lstStyle/>
          <a:p>
            <a:pPr>
              <a:lnSpc>
                <a:spcPct val="150000"/>
              </a:lnSpc>
            </a:pPr>
            <a:r>
              <a:rPr lang="en-US" sz="2800" dirty="0" smtClean="0">
                <a:solidFill>
                  <a:schemeClr val="bg2"/>
                </a:solidFill>
              </a:rPr>
              <a:t>Some realities of IT</a:t>
            </a:r>
          </a:p>
          <a:p>
            <a:pPr>
              <a:lnSpc>
                <a:spcPct val="150000"/>
              </a:lnSpc>
            </a:pPr>
            <a:r>
              <a:rPr lang="en-US" sz="2800" dirty="0" smtClean="0">
                <a:solidFill>
                  <a:schemeClr val="bg2"/>
                </a:solidFill>
              </a:rPr>
              <a:t>The origins of cloud</a:t>
            </a:r>
          </a:p>
          <a:p>
            <a:pPr>
              <a:lnSpc>
                <a:spcPct val="150000"/>
              </a:lnSpc>
            </a:pPr>
            <a:r>
              <a:rPr lang="en-US" sz="2800" dirty="0" smtClean="0">
                <a:solidFill>
                  <a:schemeClr val="bg2"/>
                </a:solidFill>
              </a:rPr>
              <a:t>Contemporary offerings</a:t>
            </a:r>
          </a:p>
          <a:p>
            <a:pPr>
              <a:lnSpc>
                <a:spcPct val="150000"/>
              </a:lnSpc>
            </a:pPr>
            <a:r>
              <a:rPr lang="en-US" sz="2800" dirty="0" smtClean="0">
                <a:solidFill>
                  <a:schemeClr val="bg2"/>
                </a:solidFill>
              </a:rPr>
              <a:t>The accounting involved</a:t>
            </a:r>
          </a:p>
          <a:p>
            <a:pPr>
              <a:lnSpc>
                <a:spcPct val="150000"/>
              </a:lnSpc>
            </a:pPr>
            <a:r>
              <a:rPr lang="en-US" sz="2800" dirty="0" smtClean="0">
                <a:solidFill>
                  <a:schemeClr val="bg2"/>
                </a:solidFill>
              </a:rPr>
              <a:t>Economics</a:t>
            </a:r>
          </a:p>
          <a:p>
            <a:pPr>
              <a:lnSpc>
                <a:spcPct val="150000"/>
              </a:lnSpc>
            </a:pPr>
            <a:r>
              <a:rPr lang="en-US" sz="2800" dirty="0" smtClean="0"/>
              <a:t>Implementation details</a:t>
            </a:r>
          </a:p>
          <a:p>
            <a:pPr>
              <a:lnSpc>
                <a:spcPct val="150000"/>
              </a:lnSpc>
            </a:pPr>
            <a:endParaRPr lang="en-US" sz="2800" dirty="0" smtClean="0"/>
          </a:p>
          <a:p>
            <a:pPr>
              <a:lnSpc>
                <a:spcPct val="150000"/>
              </a:lnSpc>
            </a:pPr>
            <a:endParaRPr lang="en-US" sz="2800"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62000" y="1676400"/>
          <a:ext cx="7772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Implementation</a:t>
            </a:r>
            <a:endParaRPr lang="en-US" dirty="0"/>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62000" y="1676400"/>
          <a:ext cx="7772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Implementation</a:t>
            </a:r>
            <a:endParaRPr lang="en-US" dirty="0"/>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ultiple Asset.wmf"/>
          <p:cNvPicPr>
            <a:picLocks noGrp="1" noChangeAspect="1"/>
          </p:cNvPicPr>
          <p:nvPr>
            <p:ph idx="1"/>
          </p:nvPr>
        </p:nvPicPr>
        <p:blipFill>
          <a:blip r:embed="rId3" cstate="print"/>
          <a:stretch>
            <a:fillRect/>
          </a:stretch>
        </p:blipFill>
        <p:spPr>
          <a:xfrm>
            <a:off x="4495800" y="1676400"/>
            <a:ext cx="3649311" cy="4525962"/>
          </a:xfrm>
        </p:spPr>
      </p:pic>
      <p:sp>
        <p:nvSpPr>
          <p:cNvPr id="3" name="Title 2"/>
          <p:cNvSpPr>
            <a:spLocks noGrp="1"/>
          </p:cNvSpPr>
          <p:nvPr>
            <p:ph type="title"/>
          </p:nvPr>
        </p:nvSpPr>
        <p:spPr/>
        <p:txBody>
          <a:bodyPr/>
          <a:lstStyle/>
          <a:p>
            <a:r>
              <a:rPr lang="en-US" dirty="0" smtClean="0"/>
              <a:t>Distributed Assets</a:t>
            </a:r>
            <a:endParaRPr lang="en-US" dirty="0"/>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Azure ≈ ASP.NET</a:t>
            </a:r>
            <a:endParaRPr lang="en-US" dirty="0"/>
          </a:p>
        </p:txBody>
      </p:sp>
      <p:pic>
        <p:nvPicPr>
          <p:cNvPr id="41986" name="Picture 2"/>
          <p:cNvPicPr>
            <a:picLocks noChangeAspect="1" noChangeArrowheads="1"/>
          </p:cNvPicPr>
          <p:nvPr/>
        </p:nvPicPr>
        <p:blipFill>
          <a:blip r:embed="rId3" cstate="print"/>
          <a:srcRect/>
          <a:stretch>
            <a:fillRect/>
          </a:stretch>
        </p:blipFill>
        <p:spPr bwMode="auto">
          <a:xfrm>
            <a:off x="1676400" y="2057400"/>
            <a:ext cx="6667500" cy="36957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Azure portal</a:t>
            </a:r>
            <a:endParaRPr lang="en-US" dirty="0"/>
          </a:p>
        </p:txBody>
      </p:sp>
      <p:pic>
        <p:nvPicPr>
          <p:cNvPr id="43010" name="Picture 2"/>
          <p:cNvPicPr>
            <a:picLocks noChangeAspect="1" noChangeArrowheads="1"/>
          </p:cNvPicPr>
          <p:nvPr/>
        </p:nvPicPr>
        <p:blipFill>
          <a:blip r:embed="rId3" cstate="print"/>
          <a:srcRect/>
          <a:stretch>
            <a:fillRect/>
          </a:stretch>
        </p:blipFill>
        <p:spPr bwMode="auto">
          <a:xfrm>
            <a:off x="2590800" y="1524000"/>
            <a:ext cx="5343524" cy="434392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Google Apps</a:t>
            </a:r>
            <a:endParaRPr lang="en-US" dirty="0"/>
          </a:p>
        </p:txBody>
      </p:sp>
      <p:pic>
        <p:nvPicPr>
          <p:cNvPr id="44034" name="Picture 2" descr="C:\Users\Bill\AppData\Local\Microsoft\Windows\Temporary Internet Files\Content.IE5\THLQGS1G\MCj01047520000[1].wmf"/>
          <p:cNvPicPr>
            <a:picLocks noGrp="1" noChangeAspect="1" noChangeArrowheads="1"/>
          </p:cNvPicPr>
          <p:nvPr>
            <p:ph idx="1"/>
          </p:nvPr>
        </p:nvPicPr>
        <p:blipFill>
          <a:blip r:embed="rId3" cstate="print"/>
          <a:srcRect/>
          <a:stretch>
            <a:fillRect/>
          </a:stretch>
        </p:blipFill>
        <p:spPr bwMode="auto">
          <a:xfrm>
            <a:off x="3886200" y="2057400"/>
            <a:ext cx="3845966" cy="4000851"/>
          </a:xfrm>
          <a:prstGeom prst="rect">
            <a:avLst/>
          </a:prstGeom>
          <a:noFill/>
        </p:spPr>
      </p:pic>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62000" y="1676400"/>
          <a:ext cx="7772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Implementation</a:t>
            </a:r>
            <a:endParaRPr lang="en-US" dirty="0"/>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None/>
            </a:pPr>
            <a:r>
              <a:rPr lang="en-US" sz="1800" dirty="0" smtClean="0"/>
              <a:t> Public Sub Order(</a:t>
            </a:r>
            <a:r>
              <a:rPr lang="en-US" sz="1800" dirty="0" err="1" smtClean="0"/>
              <a:t>ByVal</a:t>
            </a:r>
            <a:r>
              <a:rPr lang="en-US" sz="1800" dirty="0" smtClean="0"/>
              <a:t> widget As Product, </a:t>
            </a:r>
            <a:r>
              <a:rPr lang="en-US" sz="1800" dirty="0" err="1" smtClean="0"/>
              <a:t>ByVal</a:t>
            </a:r>
            <a:r>
              <a:rPr lang="en-US" sz="1800" dirty="0" smtClean="0"/>
              <a:t> quantity As Integer)</a:t>
            </a:r>
          </a:p>
          <a:p>
            <a:pPr>
              <a:buNone/>
            </a:pPr>
            <a:r>
              <a:rPr lang="en-US" sz="1800" dirty="0" smtClean="0"/>
              <a:t>        </a:t>
            </a:r>
            <a:r>
              <a:rPr lang="en-US" sz="1800" dirty="0" err="1" smtClean="0"/>
              <a:t>SyncLock</a:t>
            </a:r>
            <a:r>
              <a:rPr lang="en-US" sz="1800" dirty="0" smtClean="0"/>
              <a:t> widget</a:t>
            </a:r>
          </a:p>
          <a:p>
            <a:pPr>
              <a:buNone/>
            </a:pPr>
            <a:r>
              <a:rPr lang="en-US" sz="1800" dirty="0" smtClean="0"/>
              <a:t>            Try</a:t>
            </a:r>
          </a:p>
          <a:p>
            <a:pPr>
              <a:buNone/>
            </a:pPr>
            <a:r>
              <a:rPr lang="en-US" sz="1800" dirty="0" smtClean="0"/>
              <a:t>                If quantity &gt; </a:t>
            </a:r>
            <a:r>
              <a:rPr lang="en-US" sz="1800" dirty="0" err="1" smtClean="0"/>
              <a:t>widget.Inventory</a:t>
            </a:r>
            <a:r>
              <a:rPr lang="en-US" sz="1800" dirty="0" smtClean="0"/>
              <a:t> Then</a:t>
            </a:r>
          </a:p>
          <a:p>
            <a:pPr>
              <a:buNone/>
            </a:pPr>
            <a:r>
              <a:rPr lang="en-US" sz="1800" dirty="0" smtClean="0"/>
              <a:t>                    Throw New </a:t>
            </a:r>
            <a:r>
              <a:rPr lang="en-US" sz="1800" dirty="0" err="1" smtClean="0"/>
              <a:t>ApplicationException</a:t>
            </a:r>
            <a:r>
              <a:rPr lang="en-US" sz="1800" dirty="0" smtClean="0"/>
              <a:t>("We are out!")</a:t>
            </a:r>
          </a:p>
          <a:p>
            <a:pPr>
              <a:buNone/>
            </a:pPr>
            <a:r>
              <a:rPr lang="en-US" sz="1800" dirty="0" smtClean="0"/>
              <a:t>                Else</a:t>
            </a:r>
          </a:p>
          <a:p>
            <a:pPr>
              <a:buNone/>
            </a:pPr>
            <a:r>
              <a:rPr lang="en-US" sz="1800" dirty="0" smtClean="0"/>
              <a:t>                    </a:t>
            </a:r>
            <a:r>
              <a:rPr lang="en-US" sz="1800" dirty="0" err="1" smtClean="0"/>
              <a:t>widget.Ship</a:t>
            </a:r>
            <a:r>
              <a:rPr lang="en-US" sz="1800" dirty="0" smtClean="0"/>
              <a:t>()</a:t>
            </a:r>
          </a:p>
          <a:p>
            <a:pPr>
              <a:buNone/>
            </a:pPr>
            <a:r>
              <a:rPr lang="en-US" sz="1800" dirty="0" smtClean="0"/>
              <a:t>                End If</a:t>
            </a:r>
          </a:p>
          <a:p>
            <a:pPr>
              <a:buNone/>
            </a:pPr>
            <a:r>
              <a:rPr lang="en-US" sz="1800" dirty="0" smtClean="0"/>
              <a:t>            Catch ex As Exception</a:t>
            </a:r>
          </a:p>
          <a:p>
            <a:pPr>
              <a:buNone/>
            </a:pPr>
            <a:r>
              <a:rPr lang="en-US" sz="1800" dirty="0" smtClean="0"/>
              <a:t>                </a:t>
            </a:r>
            <a:r>
              <a:rPr lang="en-US" sz="1800" dirty="0" err="1" smtClean="0"/>
              <a:t>Debug.Print</a:t>
            </a:r>
            <a:r>
              <a:rPr lang="en-US" sz="1800" dirty="0" smtClean="0"/>
              <a:t>(</a:t>
            </a:r>
            <a:r>
              <a:rPr lang="en-US" sz="1800" dirty="0" err="1" smtClean="0"/>
              <a:t>ex.Message</a:t>
            </a:r>
            <a:r>
              <a:rPr lang="en-US" sz="1800" dirty="0" smtClean="0"/>
              <a:t>)</a:t>
            </a:r>
          </a:p>
          <a:p>
            <a:pPr>
              <a:buNone/>
            </a:pPr>
            <a:r>
              <a:rPr lang="en-US" sz="1800" dirty="0" smtClean="0"/>
              <a:t>            End Try</a:t>
            </a:r>
          </a:p>
          <a:p>
            <a:pPr>
              <a:buNone/>
            </a:pPr>
            <a:r>
              <a:rPr lang="en-US" sz="1800" dirty="0" smtClean="0"/>
              <a:t>        End </a:t>
            </a:r>
            <a:r>
              <a:rPr lang="en-US" sz="1800" dirty="0" err="1" smtClean="0"/>
              <a:t>SyncLock</a:t>
            </a:r>
            <a:endParaRPr lang="en-US" sz="1800" dirty="0" smtClean="0"/>
          </a:p>
          <a:p>
            <a:pPr>
              <a:buNone/>
            </a:pPr>
            <a:r>
              <a:rPr lang="en-US" sz="1800" dirty="0" smtClean="0"/>
              <a:t>    End Sub</a:t>
            </a:r>
            <a:endParaRPr lang="en-US" sz="1800" dirty="0"/>
          </a:p>
        </p:txBody>
      </p:sp>
      <p:sp>
        <p:nvSpPr>
          <p:cNvPr id="3" name="Title 2"/>
          <p:cNvSpPr>
            <a:spLocks noGrp="1"/>
          </p:cNvSpPr>
          <p:nvPr>
            <p:ph type="title"/>
          </p:nvPr>
        </p:nvSpPr>
        <p:spPr/>
        <p:txBody>
          <a:bodyPr/>
          <a:lstStyle/>
          <a:p>
            <a:r>
              <a:rPr lang="en-US" dirty="0" smtClean="0"/>
              <a:t>Supporting transactions</a:t>
            </a:r>
            <a:endParaRPr lang="en-US" dirty="0"/>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None/>
            </a:pPr>
            <a:r>
              <a:rPr lang="en-US" dirty="0" smtClean="0"/>
              <a:t>BEGIN TRANSACTION </a:t>
            </a:r>
            <a:r>
              <a:rPr lang="en-US" dirty="0" err="1" smtClean="0"/>
              <a:t>OrderTransaction</a:t>
            </a:r>
            <a:endParaRPr lang="en-US" dirty="0" smtClean="0"/>
          </a:p>
          <a:p>
            <a:pPr>
              <a:buNone/>
            </a:pPr>
            <a:r>
              <a:rPr lang="en-US" dirty="0" smtClean="0"/>
              <a:t>  BEGIN</a:t>
            </a:r>
          </a:p>
          <a:p>
            <a:pPr>
              <a:buNone/>
            </a:pPr>
            <a:r>
              <a:rPr lang="en-US" dirty="0" smtClean="0"/>
              <a:t>  IF @</a:t>
            </a:r>
            <a:r>
              <a:rPr lang="en-US" dirty="0" err="1" smtClean="0"/>
              <a:t>onhand</a:t>
            </a:r>
            <a:r>
              <a:rPr lang="en-US" dirty="0" smtClean="0"/>
              <a:t> &lt; @quantity</a:t>
            </a:r>
          </a:p>
          <a:p>
            <a:pPr>
              <a:buNone/>
            </a:pPr>
            <a:r>
              <a:rPr lang="en-US" dirty="0" smtClean="0"/>
              <a:t>    BEGIN</a:t>
            </a:r>
          </a:p>
          <a:p>
            <a:pPr>
              <a:buNone/>
            </a:pPr>
            <a:r>
              <a:rPr lang="en-US" dirty="0" smtClean="0"/>
              <a:t>    PRINT “We’re out!”</a:t>
            </a:r>
          </a:p>
          <a:p>
            <a:pPr>
              <a:buNone/>
            </a:pPr>
            <a:r>
              <a:rPr lang="en-US" dirty="0" smtClean="0"/>
              <a:t>    ROLLBACK</a:t>
            </a:r>
          </a:p>
          <a:p>
            <a:pPr>
              <a:buNone/>
            </a:pPr>
            <a:r>
              <a:rPr lang="en-US" dirty="0" smtClean="0"/>
              <a:t>    END</a:t>
            </a:r>
          </a:p>
          <a:p>
            <a:pPr>
              <a:buNone/>
            </a:pPr>
            <a:r>
              <a:rPr lang="en-US" dirty="0" smtClean="0"/>
              <a:t>  ELSE</a:t>
            </a:r>
          </a:p>
          <a:p>
            <a:pPr>
              <a:buNone/>
            </a:pPr>
            <a:r>
              <a:rPr lang="en-US" dirty="0" smtClean="0"/>
              <a:t>    BEGIN</a:t>
            </a:r>
          </a:p>
          <a:p>
            <a:pPr>
              <a:buNone/>
            </a:pPr>
            <a:r>
              <a:rPr lang="en-US" dirty="0" smtClean="0"/>
              <a:t>    INSERT </a:t>
            </a:r>
            <a:r>
              <a:rPr lang="en-US" dirty="0" err="1" smtClean="0"/>
              <a:t>itemnumber</a:t>
            </a:r>
            <a:r>
              <a:rPr lang="en-US" dirty="0" smtClean="0"/>
              <a:t>, quantity INTO orders</a:t>
            </a:r>
          </a:p>
          <a:p>
            <a:pPr>
              <a:buNone/>
            </a:pPr>
            <a:r>
              <a:rPr lang="en-US" dirty="0" smtClean="0"/>
              <a:t>    COMMIT</a:t>
            </a:r>
          </a:p>
          <a:p>
            <a:pPr>
              <a:buNone/>
            </a:pPr>
            <a:r>
              <a:rPr lang="en-US" dirty="0" smtClean="0"/>
              <a:t>    END</a:t>
            </a:r>
          </a:p>
          <a:p>
            <a:pPr>
              <a:buNone/>
            </a:pPr>
            <a:r>
              <a:rPr lang="en-US" dirty="0" smtClean="0"/>
              <a:t>  END</a:t>
            </a:r>
          </a:p>
          <a:p>
            <a:pPr>
              <a:buNone/>
            </a:pPr>
            <a:r>
              <a:rPr lang="en-US" dirty="0" smtClean="0"/>
              <a:t>END</a:t>
            </a:r>
            <a:endParaRPr lang="en-US" dirty="0"/>
          </a:p>
        </p:txBody>
      </p:sp>
      <p:sp>
        <p:nvSpPr>
          <p:cNvPr id="3" name="Title 2"/>
          <p:cNvSpPr>
            <a:spLocks noGrp="1"/>
          </p:cNvSpPr>
          <p:nvPr>
            <p:ph type="title"/>
          </p:nvPr>
        </p:nvSpPr>
        <p:spPr/>
        <p:txBody>
          <a:bodyPr/>
          <a:lstStyle/>
          <a:p>
            <a:r>
              <a:rPr lang="en-US" dirty="0" smtClean="0"/>
              <a:t>Moving to the database</a:t>
            </a:r>
            <a:endParaRPr lang="en-US" dirty="0"/>
          </a:p>
        </p:txBody>
      </p:sp>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85800" y="1981200"/>
          <a:ext cx="8229600" cy="425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Assume insecurity</a:t>
            </a:r>
            <a:endParaRPr lang="en-US" dirty="0"/>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kid securing your server</a:t>
            </a:r>
            <a:endParaRPr lang="en-US" dirty="0"/>
          </a:p>
        </p:txBody>
      </p:sp>
      <p:pic>
        <p:nvPicPr>
          <p:cNvPr id="45058" name="Picture 2"/>
          <p:cNvPicPr>
            <a:picLocks noChangeAspect="1" noChangeArrowheads="1"/>
          </p:cNvPicPr>
          <p:nvPr/>
        </p:nvPicPr>
        <p:blipFill>
          <a:blip r:embed="rId3" cstate="print"/>
          <a:srcRect/>
          <a:stretch>
            <a:fillRect/>
          </a:stretch>
        </p:blipFill>
        <p:spPr bwMode="auto">
          <a:xfrm>
            <a:off x="2514600" y="1676400"/>
            <a:ext cx="5791200" cy="4343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p:cTn id="7" dur="500" decel="50000" fill="hold">
                                          <p:stCondLst>
                                            <p:cond delay="0"/>
                                          </p:stCondLst>
                                        </p:cTn>
                                        <p:tgtEl>
                                          <p:spTgt spid="4505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505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5058"/>
                                        </p:tgtEl>
                                        <p:attrNameLst>
                                          <p:attrName>ppt_w</p:attrName>
                                        </p:attrNameLst>
                                      </p:cBhvr>
                                      <p:tavLst>
                                        <p:tav tm="0">
                                          <p:val>
                                            <p:strVal val="#ppt_w*.05"/>
                                          </p:val>
                                        </p:tav>
                                        <p:tav tm="100000">
                                          <p:val>
                                            <p:strVal val="#ppt_w"/>
                                          </p:val>
                                        </p:tav>
                                      </p:tavLst>
                                    </p:anim>
                                    <p:anim calcmode="lin" valueType="num">
                                      <p:cBhvr>
                                        <p:cTn id="10" dur="1000" fill="hold"/>
                                        <p:tgtEl>
                                          <p:spTgt spid="4505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505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505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505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62000" y="1676400"/>
          <a:ext cx="7772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Implementation</a:t>
            </a:r>
            <a:endParaRPr lang="en-US" dirty="0"/>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Deployment processes</a:t>
            </a:r>
            <a:endParaRPr lang="en-US" dirty="0"/>
          </a:p>
        </p:txBody>
      </p:sp>
      <p:pic>
        <p:nvPicPr>
          <p:cNvPr id="46083" name="Picture 3"/>
          <p:cNvPicPr>
            <a:picLocks noChangeAspect="1" noChangeArrowheads="1"/>
          </p:cNvPicPr>
          <p:nvPr/>
        </p:nvPicPr>
        <p:blipFill>
          <a:blip r:embed="rId3" cstate="print"/>
          <a:srcRect/>
          <a:stretch>
            <a:fillRect/>
          </a:stretch>
        </p:blipFill>
        <p:spPr bwMode="auto">
          <a:xfrm>
            <a:off x="4114800" y="1676400"/>
            <a:ext cx="4117212" cy="473392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Clear as mud</a:t>
            </a:r>
            <a:endParaRPr lang="en-US" dirty="0"/>
          </a:p>
        </p:txBody>
      </p:sp>
      <p:pic>
        <p:nvPicPr>
          <p:cNvPr id="40962" name="Picture 2"/>
          <p:cNvPicPr>
            <a:picLocks noChangeAspect="1" noChangeArrowheads="1"/>
          </p:cNvPicPr>
          <p:nvPr/>
        </p:nvPicPr>
        <p:blipFill>
          <a:blip r:embed="rId3" cstate="print"/>
          <a:srcRect/>
          <a:stretch>
            <a:fillRect/>
          </a:stretch>
        </p:blipFill>
        <p:spPr bwMode="auto">
          <a:xfrm>
            <a:off x="3733800" y="2209800"/>
            <a:ext cx="4495800" cy="37147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fill="hold"/>
                                        <p:tgtEl>
                                          <p:spTgt spid="40962"/>
                                        </p:tgtEl>
                                        <p:attrNameLst>
                                          <p:attrName>ppt_x</p:attrName>
                                        </p:attrNameLst>
                                      </p:cBhvr>
                                      <p:tavLst>
                                        <p:tav tm="0">
                                          <p:val>
                                            <p:strVal val="1+#ppt_w/2"/>
                                          </p:val>
                                        </p:tav>
                                        <p:tav tm="100000">
                                          <p:val>
                                            <p:strVal val="#ppt_x"/>
                                          </p:val>
                                        </p:tav>
                                      </p:tavLst>
                                    </p:anim>
                                    <p:anim calcmode="lin" valueType="num">
                                      <p:cBhvr additive="base">
                                        <p:cTn id="8" dur="500" fill="hold"/>
                                        <p:tgtEl>
                                          <p:spTgt spid="409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dirty="0" smtClean="0"/>
              <a:t>"Centennial Keynote Address," John McCarthy.  MIT, 1961.</a:t>
            </a:r>
          </a:p>
          <a:p>
            <a:r>
              <a:rPr lang="en-US" sz="1800" dirty="0" smtClean="0"/>
              <a:t>"Cloud computing," Next Generation Education Project, Wiki, 2008.</a:t>
            </a:r>
          </a:p>
          <a:p>
            <a:r>
              <a:rPr lang="en-US" sz="1800" dirty="0" smtClean="0"/>
              <a:t>"Cloud Computing for the Masses," Tim O'Reilly, 2008.</a:t>
            </a:r>
          </a:p>
          <a:p>
            <a:r>
              <a:rPr lang="en-US" sz="1800" u="sng" dirty="0" smtClean="0"/>
              <a:t>The Big Switch</a:t>
            </a:r>
            <a:r>
              <a:rPr lang="en-US" sz="1800" dirty="0" smtClean="0"/>
              <a:t>, Nicholas Carr.  W. W. Norton, 2008.</a:t>
            </a:r>
          </a:p>
          <a:p>
            <a:r>
              <a:rPr lang="en-US" sz="1800" dirty="0" smtClean="0"/>
              <a:t>“The Economics of Cloud Computing”, Open Source Magazine, 2009</a:t>
            </a:r>
          </a:p>
          <a:p>
            <a:r>
              <a:rPr lang="en-US" sz="1800" u="sng" dirty="0" smtClean="0"/>
              <a:t>Cloud Application Architectures</a:t>
            </a:r>
            <a:r>
              <a:rPr lang="en-US" sz="1800" dirty="0" smtClean="0"/>
              <a:t>, George Reese. O’Reilly, 2009.</a:t>
            </a:r>
          </a:p>
          <a:p>
            <a:endParaRPr lang="en-US" sz="1600" dirty="0"/>
          </a:p>
        </p:txBody>
      </p:sp>
      <p:sp>
        <p:nvSpPr>
          <p:cNvPr id="3" name="Title 2"/>
          <p:cNvSpPr>
            <a:spLocks noGrp="1"/>
          </p:cNvSpPr>
          <p:nvPr>
            <p:ph type="title"/>
          </p:nvPr>
        </p:nvSpPr>
        <p:spPr/>
        <p:txBody>
          <a:bodyPr/>
          <a:lstStyle/>
          <a:p>
            <a:r>
              <a:rPr lang="en-US" dirty="0" smtClean="0"/>
              <a:t>References</a:t>
            </a:r>
            <a:endParaRPr lang="en-US" dirty="0"/>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http://www.microsoft.com/azure/default.mspx</a:t>
            </a:r>
          </a:p>
          <a:p>
            <a:r>
              <a:rPr lang="en-US" sz="2000" dirty="0" smtClean="0"/>
              <a:t>http://aws.amazon.com/s3/</a:t>
            </a:r>
          </a:p>
          <a:p>
            <a:r>
              <a:rPr lang="en-US" sz="2000" dirty="0" smtClean="0"/>
              <a:t>http://www.google.com/apps/intl/en/business/index.html</a:t>
            </a:r>
          </a:p>
          <a:p>
            <a:r>
              <a:rPr lang="en-US" sz="2000" dirty="0" smtClean="0"/>
              <a:t>http://www.enstratus.com/page/1/blog.jsp</a:t>
            </a:r>
          </a:p>
          <a:p>
            <a:endParaRPr lang="en-US" sz="2000" dirty="0"/>
          </a:p>
        </p:txBody>
      </p:sp>
      <p:sp>
        <p:nvSpPr>
          <p:cNvPr id="3" name="Title 2"/>
          <p:cNvSpPr>
            <a:spLocks noGrp="1"/>
          </p:cNvSpPr>
          <p:nvPr>
            <p:ph type="title"/>
          </p:nvPr>
        </p:nvSpPr>
        <p:spPr/>
        <p:txBody>
          <a:bodyPr/>
          <a:lstStyle/>
          <a:p>
            <a:r>
              <a:rPr lang="en-US" dirty="0" smtClean="0"/>
              <a:t>URLs</a:t>
            </a:r>
            <a:endParaRPr lang="en-US" dirty="0"/>
          </a:p>
        </p:txBody>
      </p:sp>
    </p:spTree>
  </p:cSld>
  <p:clrMapOvr>
    <a:masterClrMapping/>
  </p:clrMapOvr>
  <p:transition>
    <p:dissolv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If you have any questions, I can be reached </a:t>
            </a:r>
            <a:r>
              <a:rPr lang="en-US" smtClean="0"/>
              <a:t>at </a:t>
            </a:r>
            <a:r>
              <a:rPr lang="en-US" smtClean="0">
                <a:solidFill>
                  <a:schemeClr val="accent1"/>
                </a:solidFill>
              </a:rPr>
              <a:t>wsempf@iccohio.com</a:t>
            </a:r>
            <a:endParaRPr lang="en-US" dirty="0" smtClean="0">
              <a:solidFill>
                <a:schemeClr val="accent1"/>
              </a:solidFill>
            </a:endParaRPr>
          </a:p>
          <a:p>
            <a:pPr>
              <a:buNone/>
            </a:pPr>
            <a:r>
              <a:rPr lang="en-US" dirty="0" smtClean="0"/>
              <a:t>My blog is at </a:t>
            </a:r>
            <a:r>
              <a:rPr lang="en-US" dirty="0" smtClean="0">
                <a:solidFill>
                  <a:schemeClr val="accent1"/>
                </a:solidFill>
              </a:rPr>
              <a:t>www.sempf.net</a:t>
            </a:r>
            <a:r>
              <a:rPr lang="en-US" dirty="0" smtClean="0"/>
              <a:t>.</a:t>
            </a:r>
          </a:p>
          <a:p>
            <a:pPr>
              <a:buNone/>
            </a:pPr>
            <a:r>
              <a:rPr lang="en-US" dirty="0" smtClean="0"/>
              <a:t>My twitter address is </a:t>
            </a:r>
            <a:r>
              <a:rPr lang="en-US" dirty="0" smtClean="0">
                <a:solidFill>
                  <a:schemeClr val="accent1"/>
                </a:solidFill>
              </a:rPr>
              <a:t>@</a:t>
            </a:r>
            <a:r>
              <a:rPr lang="en-US" dirty="0" err="1" smtClean="0">
                <a:solidFill>
                  <a:schemeClr val="accent1"/>
                </a:solidFill>
              </a:rPr>
              <a:t>sempf</a:t>
            </a:r>
            <a:endParaRPr lang="en-US" dirty="0" smtClean="0">
              <a:solidFill>
                <a:schemeClr val="accent1"/>
              </a:solidFill>
            </a:endParaRPr>
          </a:p>
          <a:p>
            <a:pPr>
              <a:buNone/>
            </a:pPr>
            <a:r>
              <a:rPr lang="en-US" dirty="0" smtClean="0"/>
              <a:t>I am on LinkedIn at </a:t>
            </a:r>
            <a:r>
              <a:rPr lang="en-US" dirty="0" smtClean="0">
                <a:solidFill>
                  <a:schemeClr val="accent1"/>
                </a:solidFill>
                <a:hlinkClick r:id="rId3"/>
              </a:rPr>
              <a:t>bill@pointweb.net</a:t>
            </a:r>
            <a:r>
              <a:rPr lang="en-US" dirty="0" smtClean="0"/>
              <a:t>.</a:t>
            </a:r>
          </a:p>
          <a:p>
            <a:pPr>
              <a:buNone/>
            </a:pPr>
            <a:r>
              <a:rPr lang="en-US" dirty="0" smtClean="0"/>
              <a:t>I am on Live Messenger at </a:t>
            </a:r>
            <a:r>
              <a:rPr lang="en-US" dirty="0" smtClean="0">
                <a:solidFill>
                  <a:schemeClr val="accent1"/>
                </a:solidFill>
                <a:hlinkClick r:id="rId4"/>
              </a:rPr>
              <a:t>sempf@hotmail.com</a:t>
            </a:r>
            <a:r>
              <a:rPr lang="en-US" dirty="0" smtClean="0"/>
              <a:t>.</a:t>
            </a:r>
          </a:p>
          <a:p>
            <a:pPr>
              <a:buNone/>
            </a:pPr>
            <a:endParaRPr lang="en-US" dirty="0" smtClean="0">
              <a:solidFill>
                <a:schemeClr val="accent1"/>
              </a:solidFill>
            </a:endParaRPr>
          </a:p>
        </p:txBody>
      </p:sp>
      <p:sp>
        <p:nvSpPr>
          <p:cNvPr id="3" name="Title 2"/>
          <p:cNvSpPr>
            <a:spLocks noGrp="1"/>
          </p:cNvSpPr>
          <p:nvPr>
            <p:ph type="title"/>
          </p:nvPr>
        </p:nvSpPr>
        <p:spPr/>
        <p:txBody>
          <a:bodyPr/>
          <a:lstStyle/>
          <a:p>
            <a:r>
              <a:rPr lang="en-US" dirty="0" smtClean="0"/>
              <a:t>Thank you!</a:t>
            </a:r>
            <a:endParaRPr lang="en-US" dirty="0"/>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2320</TotalTime>
  <Words>6109</Words>
  <Application>Microsoft Office PowerPoint</Application>
  <PresentationFormat>On-screen Show (4:3)</PresentationFormat>
  <Paragraphs>937</Paragraphs>
  <Slides>56</Slides>
  <Notes>56</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Concourse</vt:lpstr>
      <vt:lpstr>The Economics of Cloud Computing</vt:lpstr>
      <vt:lpstr>A little about me</vt:lpstr>
      <vt:lpstr>I’ve been writing for a bit</vt:lpstr>
      <vt:lpstr>Slide 4</vt:lpstr>
      <vt:lpstr>Slide 5</vt:lpstr>
      <vt:lpstr>Cost Center Accounting</vt:lpstr>
      <vt:lpstr>The Dot Com Bubble</vt:lpstr>
      <vt:lpstr>The Bubble Bursts</vt:lpstr>
      <vt:lpstr>Slide 9</vt:lpstr>
      <vt:lpstr>John McCarthy, 1961</vt:lpstr>
      <vt:lpstr>Slide 11</vt:lpstr>
      <vt:lpstr>Applications in the cloud</vt:lpstr>
      <vt:lpstr>The cloud defined</vt:lpstr>
      <vt:lpstr>The old is new again</vt:lpstr>
      <vt:lpstr>IBM had it right?</vt:lpstr>
      <vt:lpstr>Client Server computing</vt:lpstr>
      <vt:lpstr>Morph to the Internet</vt:lpstr>
      <vt:lpstr>The Server Farm</vt:lpstr>
      <vt:lpstr>Press one for more answers</vt:lpstr>
      <vt:lpstr>Shard Computing, circa 1999</vt:lpstr>
      <vt:lpstr>Slide 21</vt:lpstr>
      <vt:lpstr>The big providers</vt:lpstr>
      <vt:lpstr>The big provider types</vt:lpstr>
      <vt:lpstr>Amazon S3 - IAAS</vt:lpstr>
      <vt:lpstr>Microsoft Azure - PAAS</vt:lpstr>
      <vt:lpstr>Google Apps - SAAS</vt:lpstr>
      <vt:lpstr>Slide 27</vt:lpstr>
      <vt:lpstr>Dollars and Sense</vt:lpstr>
      <vt:lpstr>Dollars and Sense</vt:lpstr>
      <vt:lpstr>Dollars and Sense</vt:lpstr>
      <vt:lpstr>Dollars and makes more sense</vt:lpstr>
      <vt:lpstr>You can be who you wanna be</vt:lpstr>
      <vt:lpstr>Scalability</vt:lpstr>
      <vt:lpstr>Assets and Expenses</vt:lpstr>
      <vt:lpstr>Slide 35</vt:lpstr>
      <vt:lpstr>Economics refresher</vt:lpstr>
      <vt:lpstr>Economics refresher</vt:lpstr>
      <vt:lpstr>Economics of the situation</vt:lpstr>
      <vt:lpstr>Slide 39</vt:lpstr>
      <vt:lpstr>Implementation</vt:lpstr>
      <vt:lpstr>Implementation</vt:lpstr>
      <vt:lpstr>Distributed Assets</vt:lpstr>
      <vt:lpstr>Azure ≈ ASP.NET</vt:lpstr>
      <vt:lpstr>Azure portal</vt:lpstr>
      <vt:lpstr>Google Apps</vt:lpstr>
      <vt:lpstr>Implementation</vt:lpstr>
      <vt:lpstr>Supporting transactions</vt:lpstr>
      <vt:lpstr>Moving to the database</vt:lpstr>
      <vt:lpstr>Assume insecurity</vt:lpstr>
      <vt:lpstr>The kid securing your server</vt:lpstr>
      <vt:lpstr>Implementation</vt:lpstr>
      <vt:lpstr>Deployment processes</vt:lpstr>
      <vt:lpstr>Clear as mud</vt:lpstr>
      <vt:lpstr>References</vt:lpstr>
      <vt:lpstr>URLs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Economics of Cloud Computing</dc:title>
  <dc:creator>sempf</dc:creator>
  <cp:lastModifiedBy>sempf</cp:lastModifiedBy>
  <cp:revision>178</cp:revision>
  <dcterms:created xsi:type="dcterms:W3CDTF">2009-05-18T19:41:27Z</dcterms:created>
  <dcterms:modified xsi:type="dcterms:W3CDTF">2010-01-16T17:49:07Z</dcterms:modified>
</cp:coreProperties>
</file>